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6196F-5F8C-4D91-AF70-3D8C606627EA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940D0-6952-44E6-88BD-0C773725A7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940D0-6952-44E6-88BD-0C773725A7FA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рсен\Desktop\фаиза дидед чал\мастер класс зое\Новая папка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169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рсен\Desktop\фаиза дидед чал\мастер класс зое\Новая папка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12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Арсен\Desktop\фаиза дидед чал\мастер класс зое\Новая папка\9,0,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Арсен\Desktop\фаиза дидед чал\мастер класс зое\Новая папка\9,1,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375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Арсен\Desktop\фаиза дидед чал\мастер класс зое\Новая папка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79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19256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20688"/>
            <a:ext cx="8435280" cy="5505475"/>
          </a:xfrm>
        </p:spPr>
        <p:txBody>
          <a:bodyPr>
            <a:normAutofit/>
          </a:bodyPr>
          <a:lstStyle/>
          <a:p>
            <a:r>
              <a:rPr lang="ru-RU" sz="3600" b="1" kern="10" dirty="0" smtClean="0">
                <a:ln w="12700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1.Квар </a:t>
            </a:r>
            <a:r>
              <a:rPr lang="ru-RU" sz="3600" b="1" kern="10" dirty="0" err="1" smtClean="0">
                <a:ln w="12700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лугьудай</a:t>
            </a:r>
            <a:r>
              <a:rPr lang="ru-RU" sz="3600" b="1" kern="10" dirty="0" smtClean="0">
                <a:ln w="12700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kern="10" dirty="0" err="1" smtClean="0">
                <a:ln w="12700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гаф</a:t>
            </a:r>
            <a:r>
              <a:rPr lang="ru-RU" sz="3600" b="1" kern="10" dirty="0" smtClean="0">
                <a:ln w="12700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kern="10" dirty="0" err="1" smtClean="0">
                <a:ln w="12700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цив</a:t>
            </a:r>
            <a:r>
              <a:rPr lang="ru-RU" sz="3600" b="1" kern="10" dirty="0" smtClean="0">
                <a:ln w="12700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kern="10" dirty="0" err="1" smtClean="0">
                <a:ln w="12700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гьик</a:t>
            </a:r>
            <a:r>
              <a:rPr lang="en-US" sz="3600" b="1" kern="10" dirty="0" smtClean="0">
                <a:ln w="12700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600" b="1" kern="10" dirty="0" smtClean="0">
                <a:ln w="12700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kern="10" dirty="0" err="1" smtClean="0">
                <a:ln w="12700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ац</a:t>
            </a:r>
            <a:r>
              <a:rPr lang="en-US" sz="3600" b="1" kern="10" dirty="0" smtClean="0">
                <a:ln w="12700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600" b="1" kern="10" dirty="0" err="1" smtClean="0">
                <a:ln w="12700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урда</a:t>
            </a:r>
            <a:r>
              <a:rPr lang="ru-RU" sz="3600" b="1" kern="10" dirty="0" smtClean="0">
                <a:ln w="12700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3600" b="1" kern="10" dirty="0" smtClean="0">
                <a:ln w="12700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2.Урус ч1алан </a:t>
            </a:r>
            <a:r>
              <a:rPr lang="ru-RU" sz="3600" b="1" kern="10" dirty="0" err="1" smtClean="0">
                <a:ln w="12700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агъу</a:t>
            </a:r>
            <a:r>
              <a:rPr lang="ru-RU" sz="3600" b="1" kern="10" dirty="0" smtClean="0">
                <a:ln w="12700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kern="10" dirty="0" err="1" smtClean="0">
                <a:ln w="12700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лезги</a:t>
            </a:r>
            <a:r>
              <a:rPr lang="ru-RU" sz="3600" b="1" kern="10" dirty="0" smtClean="0">
                <a:ln w="12700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kern="10" dirty="0" err="1" smtClean="0">
                <a:ln w="12700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ч1алан</a:t>
            </a:r>
            <a:r>
              <a:rPr lang="ru-RU" sz="3600" b="1" kern="10" dirty="0" smtClean="0">
                <a:ln w="12700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kern="10" dirty="0" err="1" smtClean="0">
                <a:ln w="12700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гьи</a:t>
            </a:r>
            <a:r>
              <a:rPr lang="ru-RU" sz="3600" b="1" kern="10" dirty="0" smtClean="0">
                <a:ln w="12700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kern="10" dirty="0" err="1" smtClean="0">
                <a:ln w="12700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гафуниз</a:t>
            </a:r>
            <a:r>
              <a:rPr lang="ru-RU" sz="3600" b="1" kern="10" dirty="0" smtClean="0">
                <a:ln w="12700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kern="10" dirty="0" err="1" smtClean="0">
                <a:ln w="12700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ухшар</a:t>
            </a:r>
            <a:r>
              <a:rPr lang="ru-RU" sz="3600" b="1" kern="10" dirty="0" smtClean="0">
                <a:ln w="12700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я?</a:t>
            </a:r>
          </a:p>
          <a:p>
            <a:r>
              <a:rPr lang="ru-RU" sz="3600" b="1" kern="10" dirty="0" smtClean="0">
                <a:ln w="12700">
                  <a:solidFill>
                    <a:srgbClr val="CC3300"/>
                  </a:solidFill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3.Ч</a:t>
            </a:r>
            <a:r>
              <a:rPr lang="en-US" sz="3600" b="1" kern="10" dirty="0" smtClean="0">
                <a:ln w="12700">
                  <a:solidFill>
                    <a:srgbClr val="CC3300"/>
                  </a:solidFill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600" b="1" kern="10" dirty="0" smtClean="0">
                <a:ln w="12700">
                  <a:solidFill>
                    <a:srgbClr val="CC3300"/>
                  </a:solidFill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kern="10" dirty="0" err="1" smtClean="0">
                <a:ln w="12700">
                  <a:solidFill>
                    <a:srgbClr val="CC3300"/>
                  </a:solidFill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сес</a:t>
            </a:r>
            <a:r>
              <a:rPr lang="ru-RU" sz="3600" b="1" kern="10" dirty="0" smtClean="0">
                <a:ln w="12700">
                  <a:solidFill>
                    <a:srgbClr val="CC3300"/>
                  </a:solidFill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kern="10" dirty="0" err="1" smtClean="0">
                <a:ln w="12700">
                  <a:solidFill>
                    <a:srgbClr val="CC3300"/>
                  </a:solidFill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кьеле</a:t>
            </a:r>
            <a:r>
              <a:rPr lang="ru-RU" sz="3600" b="1" kern="10" dirty="0" smtClean="0">
                <a:ln w="12700">
                  <a:solidFill>
                    <a:srgbClr val="CC3300"/>
                  </a:solidFill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kern="10" dirty="0" err="1" smtClean="0">
                <a:ln w="12700">
                  <a:solidFill>
                    <a:srgbClr val="CC3300"/>
                  </a:solidFill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турла</a:t>
            </a:r>
            <a:r>
              <a:rPr lang="ru-RU" sz="3600" b="1" kern="10" dirty="0" smtClean="0">
                <a:ln w="12700">
                  <a:solidFill>
                    <a:srgbClr val="CC3300"/>
                  </a:solidFill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kern="10" dirty="0" err="1" smtClean="0">
                <a:ln w="12700">
                  <a:solidFill>
                    <a:srgbClr val="CC3300"/>
                  </a:solidFill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гьи</a:t>
            </a:r>
            <a:r>
              <a:rPr lang="ru-RU" sz="3600" b="1" kern="10" dirty="0" smtClean="0">
                <a:ln w="12700">
                  <a:solidFill>
                    <a:srgbClr val="CC3300"/>
                  </a:solidFill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прилагательное </a:t>
            </a:r>
            <a:r>
              <a:rPr lang="ru-RU" sz="3600" b="1" kern="10" dirty="0" err="1" smtClean="0">
                <a:ln w="12700">
                  <a:solidFill>
                    <a:srgbClr val="CC3300"/>
                  </a:solidFill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арадал</a:t>
            </a:r>
            <a:r>
              <a:rPr lang="ru-RU" sz="3600" b="1" kern="10" dirty="0" smtClean="0">
                <a:ln w="12700">
                  <a:solidFill>
                    <a:srgbClr val="CC3300"/>
                  </a:solidFill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kern="10" dirty="0" err="1" smtClean="0">
                <a:ln w="12700">
                  <a:solidFill>
                    <a:srgbClr val="CC3300"/>
                  </a:solidFill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къведа</a:t>
            </a:r>
            <a:r>
              <a:rPr lang="ru-RU" sz="3600" b="1" kern="10" dirty="0" smtClean="0">
                <a:ln w="12700">
                  <a:solidFill>
                    <a:srgbClr val="CC3300"/>
                  </a:solidFill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3600" b="1" kern="10" dirty="0" smtClean="0">
                <a:ln w="12700">
                  <a:solidFill>
                    <a:srgbClr val="CC3300"/>
                  </a:solidFill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ru-RU" sz="3600" b="1" kern="10" dirty="0" smtClean="0">
                <a:ln w="12700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.Зур метр </a:t>
            </a:r>
            <a:r>
              <a:rPr lang="ru-RU" sz="3600" b="1" kern="10" dirty="0" err="1" smtClean="0">
                <a:ln w="12700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агъдикай</a:t>
            </a:r>
            <a:r>
              <a:rPr lang="ru-RU" sz="3600" b="1" kern="10" dirty="0" smtClean="0">
                <a:ln w="12700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kern="10" dirty="0" err="1" smtClean="0">
                <a:ln w="12700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гьи</a:t>
            </a:r>
            <a:r>
              <a:rPr lang="ru-RU" sz="3600" b="1" kern="10" dirty="0" smtClean="0">
                <a:ln w="12700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числительное </a:t>
            </a:r>
            <a:r>
              <a:rPr lang="ru-RU" sz="3600" b="1" kern="10" dirty="0" err="1" smtClean="0">
                <a:ln w="12700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арадиз</a:t>
            </a:r>
            <a:r>
              <a:rPr lang="ru-RU" sz="3600" b="1" kern="10" dirty="0" smtClean="0">
                <a:ln w="12700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kern="10" dirty="0" err="1" smtClean="0">
                <a:ln w="12700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атанва</a:t>
            </a:r>
            <a:r>
              <a:rPr lang="ru-RU" sz="3600" b="1" kern="10" dirty="0" smtClean="0">
                <a:ln w="12700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 err="1" smtClean="0">
                <a:solidFill>
                  <a:srgbClr val="000099"/>
                </a:solidFill>
              </a:rPr>
              <a:t>Существительнияр</a:t>
            </a:r>
            <a:r>
              <a:rPr lang="ru-RU" sz="7200" dirty="0" smtClean="0">
                <a:solidFill>
                  <a:srgbClr val="000099"/>
                </a:solidFill>
              </a:rPr>
              <a:t> </a:t>
            </a:r>
            <a:r>
              <a:rPr lang="ru-RU" sz="8000" b="1" dirty="0" err="1" smtClean="0">
                <a:solidFill>
                  <a:srgbClr val="800000"/>
                </a:solidFill>
              </a:rPr>
              <a:t>гафуникай</a:t>
            </a:r>
            <a:r>
              <a:rPr lang="ru-RU" sz="8000" b="1" dirty="0" smtClean="0">
                <a:solidFill>
                  <a:srgbClr val="800000"/>
                </a:solidFill>
              </a:rPr>
              <a:t> </a:t>
            </a:r>
            <a:r>
              <a:rPr lang="ru-RU" sz="8000" b="1" dirty="0" err="1" smtClean="0">
                <a:solidFill>
                  <a:srgbClr val="800000"/>
                </a:solidFill>
              </a:rPr>
              <a:t>маса</a:t>
            </a:r>
            <a:r>
              <a:rPr lang="ru-RU" sz="8000" b="1" dirty="0" smtClean="0">
                <a:solidFill>
                  <a:srgbClr val="800000"/>
                </a:solidFill>
              </a:rPr>
              <a:t> </a:t>
            </a:r>
            <a:r>
              <a:rPr lang="ru-RU" sz="8000" b="1" dirty="0" err="1" smtClean="0">
                <a:solidFill>
                  <a:srgbClr val="800000"/>
                </a:solidFill>
              </a:rPr>
              <a:t>куьруь</a:t>
            </a:r>
            <a:r>
              <a:rPr lang="ru-RU" sz="8000" b="1" dirty="0" smtClean="0">
                <a:solidFill>
                  <a:srgbClr val="800000"/>
                </a:solidFill>
              </a:rPr>
              <a:t> </a:t>
            </a:r>
            <a:r>
              <a:rPr lang="ru-RU" sz="8000" b="1" dirty="0" err="1" smtClean="0">
                <a:solidFill>
                  <a:srgbClr val="800000"/>
                </a:solidFill>
              </a:rPr>
              <a:t>гафар</a:t>
            </a:r>
            <a:r>
              <a:rPr lang="ru-RU" sz="8000" b="1" dirty="0" smtClean="0">
                <a:solidFill>
                  <a:srgbClr val="800000"/>
                </a:solidFill>
              </a:rPr>
              <a:t> туьк1уьра</a:t>
            </a:r>
            <a:endParaRPr lang="ru-RU" sz="80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Арсен\Desktop\фаиза дидед чал\мастер класс зое\Новая папка\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рсен\Desktop\фаиза дидед чал\мастер класс зое\Новая папка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489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рсен\Desktop\фаиза дидед чал\мастер класс зое\Новая папка\3,0,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740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рсен\Desktop\фаиза дидед чал\мастер класс зое\Новая папка\3,1,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рсен\Desktop\фаиза дидед чал\мастер класс зое\Новая папка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рсен\Desktop\фаиза дидед чал\мастер класс зое\Новая папка\5,0,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Арсен\Desktop\фаиза дидед чал\мастер класс зое\Новая папка\5,1,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46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Арсен\Desktop\фаиза дидед чал\мастер класс зое\Новая папка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Арсен\Desktop\фаиза дидед чал\мастер класс зое\Новая папка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01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46</Words>
  <Application>Microsoft Office PowerPoint</Application>
  <PresentationFormat>Экран (4:3)</PresentationFormat>
  <Paragraphs>6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Арсен</dc:creator>
  <cp:lastModifiedBy>ислам</cp:lastModifiedBy>
  <cp:revision>8</cp:revision>
  <dcterms:created xsi:type="dcterms:W3CDTF">2020-03-24T11:57:44Z</dcterms:created>
  <dcterms:modified xsi:type="dcterms:W3CDTF">2022-10-31T07:34:53Z</dcterms:modified>
</cp:coreProperties>
</file>