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7" r:id="rId2"/>
    <p:sldId id="287" r:id="rId3"/>
    <p:sldId id="260" r:id="rId4"/>
    <p:sldId id="272" r:id="rId5"/>
    <p:sldId id="273" r:id="rId6"/>
    <p:sldId id="274" r:id="rId7"/>
    <p:sldId id="277" r:id="rId8"/>
    <p:sldId id="288" r:id="rId9"/>
    <p:sldId id="285" r:id="rId10"/>
    <p:sldId id="280" r:id="rId11"/>
    <p:sldId id="281" r:id="rId12"/>
    <p:sldId id="284" r:id="rId13"/>
    <p:sldId id="286" r:id="rId14"/>
    <p:sldId id="266" r:id="rId15"/>
    <p:sldId id="271" r:id="rId16"/>
    <p:sldId id="289" r:id="rId17"/>
    <p:sldId id="283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0D5DA"/>
    <a:srgbClr val="FF3399"/>
    <a:srgbClr val="006600"/>
    <a:srgbClr val="9900CC"/>
    <a:srgbClr val="003399"/>
    <a:srgbClr val="C6605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>
        <p:scale>
          <a:sx n="82" d="100"/>
          <a:sy n="82" d="100"/>
        </p:scale>
        <p:origin x="-1026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652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5AA83A-7707-466C-AC88-A4221511FD5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4E12D4-AA26-4E81-A177-4530673EA9F7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800" b="1" dirty="0" err="1" smtClean="0">
              <a:solidFill>
                <a:srgbClr val="FF0000"/>
              </a:solidFill>
            </a:rPr>
            <a:t>Чун</a:t>
          </a:r>
          <a:r>
            <a:rPr lang="ru-RU" sz="2800" b="1" dirty="0" smtClean="0">
              <a:solidFill>
                <a:srgbClr val="FF0000"/>
              </a:solidFill>
            </a:rPr>
            <a:t> </a:t>
          </a:r>
          <a:r>
            <a:rPr lang="ru-RU" sz="2800" b="1" dirty="0" err="1" smtClean="0">
              <a:solidFill>
                <a:srgbClr val="FF0000"/>
              </a:solidFill>
            </a:rPr>
            <a:t>къе</a:t>
          </a:r>
          <a:r>
            <a:rPr lang="ru-RU" sz="2800" b="1" dirty="0" smtClean="0">
              <a:solidFill>
                <a:srgbClr val="FF0000"/>
              </a:solidFill>
            </a:rPr>
            <a:t> </a:t>
          </a:r>
          <a:r>
            <a:rPr lang="ru-RU" sz="2800" b="1" dirty="0" err="1" smtClean="0">
              <a:solidFill>
                <a:srgbClr val="FF0000"/>
              </a:solidFill>
            </a:rPr>
            <a:t>тарсуна</a:t>
          </a:r>
          <a:r>
            <a:rPr lang="ru-RU" sz="2800" b="1" dirty="0" smtClean="0">
              <a:solidFill>
                <a:srgbClr val="FF0000"/>
              </a:solidFill>
            </a:rPr>
            <a:t> </a:t>
          </a:r>
          <a:r>
            <a:rPr lang="ru-RU" sz="3200" b="1" dirty="0" err="1" smtClean="0">
              <a:solidFill>
                <a:srgbClr val="FF0000"/>
              </a:solidFill>
            </a:rPr>
            <a:t>квекай</a:t>
          </a:r>
          <a:r>
            <a:rPr lang="ru-RU" sz="2800" b="1" dirty="0" smtClean="0">
              <a:solidFill>
                <a:srgbClr val="FF0000"/>
              </a:solidFill>
            </a:rPr>
            <a:t> </a:t>
          </a:r>
          <a:r>
            <a:rPr lang="ru-RU" sz="2800" b="1" dirty="0" err="1" smtClean="0">
              <a:solidFill>
                <a:srgbClr val="FF0000"/>
              </a:solidFill>
            </a:rPr>
            <a:t>рахана</a:t>
          </a:r>
          <a:r>
            <a:rPr lang="en-US" sz="2800" dirty="0" smtClean="0">
              <a:solidFill>
                <a:srgbClr val="FF0000"/>
              </a:solidFill>
            </a:rPr>
            <a:t>?</a:t>
          </a:r>
          <a:endParaRPr lang="ru-RU" sz="2800" dirty="0">
            <a:solidFill>
              <a:srgbClr val="FF0000"/>
            </a:solidFill>
          </a:endParaRPr>
        </a:p>
      </dgm:t>
    </dgm:pt>
    <dgm:pt modelId="{9AE77C58-CDFF-47C8-BEFB-72195A053D71}" type="parTrans" cxnId="{49BAEE65-902F-4DF3-B26F-1DECAEECA996}">
      <dgm:prSet/>
      <dgm:spPr/>
      <dgm:t>
        <a:bodyPr/>
        <a:lstStyle/>
        <a:p>
          <a:endParaRPr lang="ru-RU"/>
        </a:p>
      </dgm:t>
    </dgm:pt>
    <dgm:pt modelId="{FCFB1FAE-37EC-4F03-8D42-88D646D7262B}" type="sibTrans" cxnId="{49BAEE65-902F-4DF3-B26F-1DECAEECA996}">
      <dgm:prSet/>
      <dgm:spPr/>
      <dgm:t>
        <a:bodyPr/>
        <a:lstStyle/>
        <a:p>
          <a:endParaRPr lang="ru-RU"/>
        </a:p>
      </dgm:t>
    </dgm:pt>
    <dgm:pt modelId="{8D75C007-2B46-43C1-BB23-6CA4F668C10A}">
      <dgm:prSet phldrT="[Текст]" phldr="1"/>
      <dgm:spPr/>
      <dgm:t>
        <a:bodyPr/>
        <a:lstStyle/>
        <a:p>
          <a:endParaRPr lang="ru-RU" dirty="0"/>
        </a:p>
      </dgm:t>
    </dgm:pt>
    <dgm:pt modelId="{B8C2FC98-7CFA-4B6C-AB21-2FF7B48A527D}" type="parTrans" cxnId="{686012CD-1E35-4C40-96FE-5747E6C43D50}">
      <dgm:prSet/>
      <dgm:spPr/>
      <dgm:t>
        <a:bodyPr/>
        <a:lstStyle/>
        <a:p>
          <a:endParaRPr lang="ru-RU"/>
        </a:p>
      </dgm:t>
    </dgm:pt>
    <dgm:pt modelId="{2D90E645-14EA-49C7-9D79-3ABEDFFF9AA3}" type="sibTrans" cxnId="{686012CD-1E35-4C40-96FE-5747E6C43D50}">
      <dgm:prSet/>
      <dgm:spPr/>
      <dgm:t>
        <a:bodyPr/>
        <a:lstStyle/>
        <a:p>
          <a:endParaRPr lang="ru-RU"/>
        </a:p>
      </dgm:t>
    </dgm:pt>
    <dgm:pt modelId="{28095B91-B4AD-4F33-A61F-2A3D039D6C1E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800" b="1" dirty="0" err="1" smtClean="0">
              <a:solidFill>
                <a:srgbClr val="FF0000"/>
              </a:solidFill>
            </a:rPr>
            <a:t>Квез</a:t>
          </a:r>
          <a:r>
            <a:rPr lang="ru-RU" sz="2800" b="1" dirty="0" smtClean="0">
              <a:solidFill>
                <a:srgbClr val="FF0000"/>
              </a:solidFill>
            </a:rPr>
            <a:t> </a:t>
          </a:r>
          <a:r>
            <a:rPr lang="ru-RU" sz="2800" b="1" dirty="0" err="1" smtClean="0">
              <a:solidFill>
                <a:srgbClr val="FF0000"/>
              </a:solidFill>
            </a:rPr>
            <a:t>адакай</a:t>
          </a:r>
          <a:r>
            <a:rPr lang="ru-RU" sz="2800" b="1" dirty="0" smtClean="0">
              <a:solidFill>
                <a:srgbClr val="FF0000"/>
              </a:solidFill>
            </a:rPr>
            <a:t> </a:t>
          </a:r>
          <a:r>
            <a:rPr lang="ru-RU" sz="3200" b="1" dirty="0" err="1" smtClean="0">
              <a:solidFill>
                <a:srgbClr val="FF0000"/>
              </a:solidFill>
            </a:rPr>
            <a:t>вуч</a:t>
          </a:r>
          <a:r>
            <a:rPr lang="ru-RU" sz="2800" b="1" dirty="0" smtClean="0">
              <a:solidFill>
                <a:srgbClr val="FF0000"/>
              </a:solidFill>
            </a:rPr>
            <a:t> </a:t>
          </a:r>
          <a:r>
            <a:rPr lang="ru-RU" sz="2800" b="1" dirty="0" err="1" smtClean="0">
              <a:solidFill>
                <a:srgbClr val="FF0000"/>
              </a:solidFill>
            </a:rPr>
            <a:t>чир</a:t>
          </a:r>
          <a:r>
            <a:rPr lang="ru-RU" sz="2800" b="1" dirty="0" smtClean="0">
              <a:solidFill>
                <a:srgbClr val="FF0000"/>
              </a:solidFill>
            </a:rPr>
            <a:t> </a:t>
          </a:r>
          <a:r>
            <a:rPr lang="ru-RU" sz="2800" b="1" dirty="0" err="1" smtClean="0">
              <a:solidFill>
                <a:srgbClr val="FF0000"/>
              </a:solidFill>
            </a:rPr>
            <a:t>хьана</a:t>
          </a:r>
          <a:r>
            <a:rPr lang="ru-RU" sz="2800" b="1" dirty="0" smtClean="0">
              <a:solidFill>
                <a:srgbClr val="FF0000"/>
              </a:solidFill>
            </a:rPr>
            <a:t>? </a:t>
          </a:r>
          <a:endParaRPr lang="ru-RU" sz="2800" b="1" dirty="0">
            <a:solidFill>
              <a:srgbClr val="FF0000"/>
            </a:solidFill>
          </a:endParaRPr>
        </a:p>
      </dgm:t>
    </dgm:pt>
    <dgm:pt modelId="{29265FA1-C186-411C-AF25-AE8F69E4C91C}" type="parTrans" cxnId="{EA70E46B-7CDE-46D8-886C-0339DF283BE4}">
      <dgm:prSet/>
      <dgm:spPr/>
      <dgm:t>
        <a:bodyPr/>
        <a:lstStyle/>
        <a:p>
          <a:endParaRPr lang="ru-RU"/>
        </a:p>
      </dgm:t>
    </dgm:pt>
    <dgm:pt modelId="{21EB647B-A0CF-46F5-AB54-97FAFE3A58DF}" type="sibTrans" cxnId="{EA70E46B-7CDE-46D8-886C-0339DF283BE4}">
      <dgm:prSet/>
      <dgm:spPr/>
      <dgm:t>
        <a:bodyPr/>
        <a:lstStyle/>
        <a:p>
          <a:endParaRPr lang="ru-RU"/>
        </a:p>
      </dgm:t>
    </dgm:pt>
    <dgm:pt modelId="{5B0A5931-51A3-4CCD-9DB3-6CEF719A6161}">
      <dgm:prSet phldrT="[Текст]" phldr="1"/>
      <dgm:spPr/>
      <dgm:t>
        <a:bodyPr/>
        <a:lstStyle/>
        <a:p>
          <a:endParaRPr lang="ru-RU" dirty="0"/>
        </a:p>
      </dgm:t>
    </dgm:pt>
    <dgm:pt modelId="{F07B0D0C-93F8-47D3-B240-CE01B79D4789}" type="parTrans" cxnId="{E9DB9048-5C75-4501-835F-FDD4E2C5DFD6}">
      <dgm:prSet/>
      <dgm:spPr/>
      <dgm:t>
        <a:bodyPr/>
        <a:lstStyle/>
        <a:p>
          <a:endParaRPr lang="ru-RU"/>
        </a:p>
      </dgm:t>
    </dgm:pt>
    <dgm:pt modelId="{F3526A53-7534-418B-A948-F3E40D17C143}" type="sibTrans" cxnId="{E9DB9048-5C75-4501-835F-FDD4E2C5DFD6}">
      <dgm:prSet/>
      <dgm:spPr/>
      <dgm:t>
        <a:bodyPr/>
        <a:lstStyle/>
        <a:p>
          <a:endParaRPr lang="ru-RU"/>
        </a:p>
      </dgm:t>
    </dgm:pt>
    <dgm:pt modelId="{5E1CCBB1-3DB2-49DE-8825-5C163D0D3FAB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b="1" dirty="0" err="1" smtClean="0">
              <a:solidFill>
                <a:srgbClr val="FF0000"/>
              </a:solidFill>
            </a:rPr>
            <a:t>Куьн</a:t>
          </a:r>
          <a:r>
            <a:rPr lang="ru-RU" sz="2400" b="1" dirty="0" smtClean="0">
              <a:solidFill>
                <a:srgbClr val="FF0000"/>
              </a:solidFill>
            </a:rPr>
            <a:t>  </a:t>
          </a:r>
          <a:r>
            <a:rPr lang="ru-RU" sz="2400" b="1" dirty="0" err="1" smtClean="0">
              <a:solidFill>
                <a:srgbClr val="FF0000"/>
              </a:solidFill>
            </a:rPr>
            <a:t>гьихьтин</a:t>
          </a:r>
          <a:r>
            <a:rPr lang="ru-RU" sz="2400" b="1" dirty="0" smtClean="0">
              <a:solidFill>
                <a:srgbClr val="FF0000"/>
              </a:solidFill>
            </a:rPr>
            <a:t> </a:t>
          </a:r>
          <a:r>
            <a:rPr lang="ru-RU" sz="2400" b="1" dirty="0" err="1" smtClean="0">
              <a:solidFill>
                <a:srgbClr val="FF0000"/>
              </a:solidFill>
            </a:rPr>
            <a:t>гуьгьуьл</a:t>
          </a:r>
          <a:r>
            <a:rPr lang="ru-RU" sz="2400" b="1" dirty="0" smtClean="0">
              <a:solidFill>
                <a:srgbClr val="FF0000"/>
              </a:solidFill>
            </a:rPr>
            <a:t> </a:t>
          </a:r>
          <a:r>
            <a:rPr lang="ru-RU" sz="2400" b="1" dirty="0" err="1" smtClean="0">
              <a:solidFill>
                <a:srgbClr val="FF0000"/>
              </a:solidFill>
            </a:rPr>
            <a:t>аваз</a:t>
          </a:r>
          <a:r>
            <a:rPr lang="ru-RU" sz="2400" b="1" dirty="0" smtClean="0">
              <a:solidFill>
                <a:srgbClr val="FF0000"/>
              </a:solidFill>
            </a:rPr>
            <a:t> </a:t>
          </a:r>
          <a:r>
            <a:rPr lang="ru-RU" sz="2400" b="1" dirty="0" err="1" smtClean="0">
              <a:solidFill>
                <a:srgbClr val="FF0000"/>
              </a:solidFill>
            </a:rPr>
            <a:t>хъфизва</a:t>
          </a:r>
          <a:r>
            <a:rPr lang="en-US" sz="2400" b="1" dirty="0" smtClean="0">
              <a:solidFill>
                <a:srgbClr val="FF0000"/>
              </a:solidFill>
            </a:rPr>
            <a:t>?</a:t>
          </a:r>
          <a:endParaRPr lang="ru-RU" sz="2400" b="1" dirty="0">
            <a:solidFill>
              <a:srgbClr val="FF0000"/>
            </a:solidFill>
          </a:endParaRPr>
        </a:p>
      </dgm:t>
    </dgm:pt>
    <dgm:pt modelId="{70EB114B-D95D-466E-8FA5-3C0B0B7A82B3}" type="parTrans" cxnId="{8CB25282-6661-42C0-8972-BBC0951A64D9}">
      <dgm:prSet/>
      <dgm:spPr/>
      <dgm:t>
        <a:bodyPr/>
        <a:lstStyle/>
        <a:p>
          <a:endParaRPr lang="ru-RU"/>
        </a:p>
      </dgm:t>
    </dgm:pt>
    <dgm:pt modelId="{44A59B6D-E8EB-4194-9223-307DCD28E437}" type="sibTrans" cxnId="{8CB25282-6661-42C0-8972-BBC0951A64D9}">
      <dgm:prSet/>
      <dgm:spPr/>
      <dgm:t>
        <a:bodyPr/>
        <a:lstStyle/>
        <a:p>
          <a:endParaRPr lang="ru-RU"/>
        </a:p>
      </dgm:t>
    </dgm:pt>
    <dgm:pt modelId="{8448C22D-6F5C-483B-83C7-888B812D0076}">
      <dgm:prSet phldrT="[Текст]" phldr="1"/>
      <dgm:spPr/>
      <dgm:t>
        <a:bodyPr/>
        <a:lstStyle/>
        <a:p>
          <a:endParaRPr lang="ru-RU"/>
        </a:p>
      </dgm:t>
    </dgm:pt>
    <dgm:pt modelId="{F774E501-3760-457A-8B7B-D8DAC9D77598}" type="parTrans" cxnId="{AEAF4999-75BC-46AA-8293-285AE2C3FFAE}">
      <dgm:prSet/>
      <dgm:spPr/>
      <dgm:t>
        <a:bodyPr/>
        <a:lstStyle/>
        <a:p>
          <a:endParaRPr lang="ru-RU"/>
        </a:p>
      </dgm:t>
    </dgm:pt>
    <dgm:pt modelId="{EE964F69-895A-44CB-8812-05D25610E04A}" type="sibTrans" cxnId="{AEAF4999-75BC-46AA-8293-285AE2C3FFAE}">
      <dgm:prSet/>
      <dgm:spPr/>
      <dgm:t>
        <a:bodyPr/>
        <a:lstStyle/>
        <a:p>
          <a:endParaRPr lang="ru-RU"/>
        </a:p>
      </dgm:t>
    </dgm:pt>
    <dgm:pt modelId="{1D5F6EB2-FE58-44E2-87E9-8FD0D55F3001}">
      <dgm:prSet phldrT="[Текст]" phldr="1"/>
      <dgm:spPr/>
      <dgm:t>
        <a:bodyPr/>
        <a:lstStyle/>
        <a:p>
          <a:endParaRPr lang="ru-RU"/>
        </a:p>
      </dgm:t>
    </dgm:pt>
    <dgm:pt modelId="{9481254E-05C5-4E39-B82F-D57A0C0D5E20}" type="parTrans" cxnId="{3867CFA3-4F23-4AF7-9FE4-7C2174990932}">
      <dgm:prSet/>
      <dgm:spPr/>
      <dgm:t>
        <a:bodyPr/>
        <a:lstStyle/>
        <a:p>
          <a:endParaRPr lang="ru-RU"/>
        </a:p>
      </dgm:t>
    </dgm:pt>
    <dgm:pt modelId="{D9DA7342-9F46-4DB9-85F3-67447ED0ADB0}" type="sibTrans" cxnId="{3867CFA3-4F23-4AF7-9FE4-7C2174990932}">
      <dgm:prSet/>
      <dgm:spPr/>
      <dgm:t>
        <a:bodyPr/>
        <a:lstStyle/>
        <a:p>
          <a:endParaRPr lang="ru-RU"/>
        </a:p>
      </dgm:t>
    </dgm:pt>
    <dgm:pt modelId="{657B1630-9392-4485-A35B-AAA8AEAD75F2}" type="pres">
      <dgm:prSet presAssocID="{905AA83A-7707-466C-AC88-A4221511FD5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A839D9-584C-48B1-9EAC-46CCF15050DE}" type="pres">
      <dgm:prSet presAssocID="{905AA83A-7707-466C-AC88-A4221511FD5B}" presName="cycle" presStyleCnt="0"/>
      <dgm:spPr/>
    </dgm:pt>
    <dgm:pt modelId="{0C6EBD23-7621-4252-975D-BB66049ED133}" type="pres">
      <dgm:prSet presAssocID="{905AA83A-7707-466C-AC88-A4221511FD5B}" presName="centerShape" presStyleCnt="0"/>
      <dgm:spPr/>
    </dgm:pt>
    <dgm:pt modelId="{24A32AB5-2F36-4E44-A28A-C7069F864293}" type="pres">
      <dgm:prSet presAssocID="{905AA83A-7707-466C-AC88-A4221511FD5B}" presName="connSite" presStyleLbl="node1" presStyleIdx="0" presStyleCnt="4"/>
      <dgm:spPr/>
    </dgm:pt>
    <dgm:pt modelId="{1D50EEB1-8758-4397-85B0-9D6E7CC3758E}" type="pres">
      <dgm:prSet presAssocID="{905AA83A-7707-466C-AC88-A4221511FD5B}" presName="visible" presStyleLbl="node1" presStyleIdx="0" presStyleCnt="4" custScaleX="130632" custScaleY="125168" custLinFactNeighborX="3205" custLinFactNeighborY="167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00B0F0"/>
          </a:solidFill>
        </a:ln>
      </dgm:spPr>
    </dgm:pt>
    <dgm:pt modelId="{95FE7E47-8621-4121-A8AF-828CD8902487}" type="pres">
      <dgm:prSet presAssocID="{9AE77C58-CDFF-47C8-BEFB-72195A053D7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50C86F24-5B05-4FD9-9A6C-9FC701AF98AE}" type="pres">
      <dgm:prSet presAssocID="{8F4E12D4-AA26-4E81-A177-4530673EA9F7}" presName="node" presStyleCnt="0"/>
      <dgm:spPr/>
    </dgm:pt>
    <dgm:pt modelId="{E1E78BFE-3B22-4E96-BAA5-91C59CE52A8A}" type="pres">
      <dgm:prSet presAssocID="{8F4E12D4-AA26-4E81-A177-4530673EA9F7}" presName="parentNode" presStyleLbl="node1" presStyleIdx="1" presStyleCnt="4" custScaleX="108067" custScaleY="107641" custLinFactNeighborX="81939" custLinFactNeighborY="-23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456E6-B9D7-436A-9A84-CF50937EDE72}" type="pres">
      <dgm:prSet presAssocID="{8F4E12D4-AA26-4E81-A177-4530673EA9F7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7AE09-2F34-47A5-9950-25344A51B703}" type="pres">
      <dgm:prSet presAssocID="{29265FA1-C186-411C-AF25-AE8F69E4C91C}" presName="Name25" presStyleLbl="parChTrans1D1" presStyleIdx="1" presStyleCnt="3"/>
      <dgm:spPr/>
      <dgm:t>
        <a:bodyPr/>
        <a:lstStyle/>
        <a:p>
          <a:endParaRPr lang="ru-RU"/>
        </a:p>
      </dgm:t>
    </dgm:pt>
    <dgm:pt modelId="{1072CB72-41E2-4C65-A947-349E0F4456EC}" type="pres">
      <dgm:prSet presAssocID="{28095B91-B4AD-4F33-A61F-2A3D039D6C1E}" presName="node" presStyleCnt="0"/>
      <dgm:spPr/>
    </dgm:pt>
    <dgm:pt modelId="{96BFC414-8A29-4F25-BA9B-2C9517D59705}" type="pres">
      <dgm:prSet presAssocID="{28095B91-B4AD-4F33-A61F-2A3D039D6C1E}" presName="parentNode" presStyleLbl="node1" presStyleIdx="2" presStyleCnt="4" custScaleX="135549" custScaleY="115499" custLinFactX="45058" custLinFactNeighborX="100000" custLinFactNeighborY="-25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331ED-1515-44C3-9944-7AA0FF691B80}" type="pres">
      <dgm:prSet presAssocID="{28095B91-B4AD-4F33-A61F-2A3D039D6C1E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17A9F-AA0C-4464-8D25-F88E1F082A5E}" type="pres">
      <dgm:prSet presAssocID="{70EB114B-D95D-466E-8FA5-3C0B0B7A82B3}" presName="Name25" presStyleLbl="parChTrans1D1" presStyleIdx="2" presStyleCnt="3"/>
      <dgm:spPr/>
      <dgm:t>
        <a:bodyPr/>
        <a:lstStyle/>
        <a:p>
          <a:endParaRPr lang="ru-RU"/>
        </a:p>
      </dgm:t>
    </dgm:pt>
    <dgm:pt modelId="{231DA6C3-6A0B-4640-A197-00D408F715EE}" type="pres">
      <dgm:prSet presAssocID="{5E1CCBB1-3DB2-49DE-8825-5C163D0D3FAB}" presName="node" presStyleCnt="0"/>
      <dgm:spPr/>
    </dgm:pt>
    <dgm:pt modelId="{E7B7EC7C-6CED-4944-B4A4-BCFE1B71074A}" type="pres">
      <dgm:prSet presAssocID="{5E1CCBB1-3DB2-49DE-8825-5C163D0D3FAB}" presName="parentNode" presStyleLbl="node1" presStyleIdx="3" presStyleCnt="4" custScaleX="116245" custScaleY="104504" custLinFactNeighborX="95397" custLinFactNeighborY="-87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EA383-D80E-4E58-AC39-1B16237A5F82}" type="pres">
      <dgm:prSet presAssocID="{5E1CCBB1-3DB2-49DE-8825-5C163D0D3FAB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1229DD-22BC-4A67-9F10-9DFCCE83F18F}" type="presOf" srcId="{29265FA1-C186-411C-AF25-AE8F69E4C91C}" destId="{1647AE09-2F34-47A5-9950-25344A51B703}" srcOrd="0" destOrd="0" presId="urn:microsoft.com/office/officeart/2005/8/layout/radial2"/>
    <dgm:cxn modelId="{F993C1B1-FD7F-4934-855F-FB0727448EB7}" type="presOf" srcId="{8F4E12D4-AA26-4E81-A177-4530673EA9F7}" destId="{E1E78BFE-3B22-4E96-BAA5-91C59CE52A8A}" srcOrd="0" destOrd="0" presId="urn:microsoft.com/office/officeart/2005/8/layout/radial2"/>
    <dgm:cxn modelId="{686012CD-1E35-4C40-96FE-5747E6C43D50}" srcId="{8F4E12D4-AA26-4E81-A177-4530673EA9F7}" destId="{8D75C007-2B46-43C1-BB23-6CA4F668C10A}" srcOrd="0" destOrd="0" parTransId="{B8C2FC98-7CFA-4B6C-AB21-2FF7B48A527D}" sibTransId="{2D90E645-14EA-49C7-9D79-3ABEDFFF9AA3}"/>
    <dgm:cxn modelId="{ABAA2400-2FBB-4542-A397-EEE71948D64A}" type="presOf" srcId="{8448C22D-6F5C-483B-83C7-888B812D0076}" destId="{E0BEA383-D80E-4E58-AC39-1B16237A5F82}" srcOrd="0" destOrd="0" presId="urn:microsoft.com/office/officeart/2005/8/layout/radial2"/>
    <dgm:cxn modelId="{AEAF4999-75BC-46AA-8293-285AE2C3FFAE}" srcId="{5E1CCBB1-3DB2-49DE-8825-5C163D0D3FAB}" destId="{8448C22D-6F5C-483B-83C7-888B812D0076}" srcOrd="0" destOrd="0" parTransId="{F774E501-3760-457A-8B7B-D8DAC9D77598}" sibTransId="{EE964F69-895A-44CB-8812-05D25610E04A}"/>
    <dgm:cxn modelId="{A567D68F-FDFF-430E-A96E-54F6790EB839}" type="presOf" srcId="{28095B91-B4AD-4F33-A61F-2A3D039D6C1E}" destId="{96BFC414-8A29-4F25-BA9B-2C9517D59705}" srcOrd="0" destOrd="0" presId="urn:microsoft.com/office/officeart/2005/8/layout/radial2"/>
    <dgm:cxn modelId="{23B4AC47-36B1-46CF-9331-8E6E2B7C541A}" type="presOf" srcId="{70EB114B-D95D-466E-8FA5-3C0B0B7A82B3}" destId="{4A417A9F-AA0C-4464-8D25-F88E1F082A5E}" srcOrd="0" destOrd="0" presId="urn:microsoft.com/office/officeart/2005/8/layout/radial2"/>
    <dgm:cxn modelId="{3867CFA3-4F23-4AF7-9FE4-7C2174990932}" srcId="{5E1CCBB1-3DB2-49DE-8825-5C163D0D3FAB}" destId="{1D5F6EB2-FE58-44E2-87E9-8FD0D55F3001}" srcOrd="1" destOrd="0" parTransId="{9481254E-05C5-4E39-B82F-D57A0C0D5E20}" sibTransId="{D9DA7342-9F46-4DB9-85F3-67447ED0ADB0}"/>
    <dgm:cxn modelId="{AAC54858-DA84-4069-A2FC-46FE2CDEF39B}" type="presOf" srcId="{9AE77C58-CDFF-47C8-BEFB-72195A053D71}" destId="{95FE7E47-8621-4121-A8AF-828CD8902487}" srcOrd="0" destOrd="0" presId="urn:microsoft.com/office/officeart/2005/8/layout/radial2"/>
    <dgm:cxn modelId="{B0AABA75-E16F-48E8-B890-5F873C4488BC}" type="presOf" srcId="{5B0A5931-51A3-4CCD-9DB3-6CEF719A6161}" destId="{C6E331ED-1515-44C3-9944-7AA0FF691B80}" srcOrd="0" destOrd="0" presId="urn:microsoft.com/office/officeart/2005/8/layout/radial2"/>
    <dgm:cxn modelId="{49BAEE65-902F-4DF3-B26F-1DECAEECA996}" srcId="{905AA83A-7707-466C-AC88-A4221511FD5B}" destId="{8F4E12D4-AA26-4E81-A177-4530673EA9F7}" srcOrd="0" destOrd="0" parTransId="{9AE77C58-CDFF-47C8-BEFB-72195A053D71}" sibTransId="{FCFB1FAE-37EC-4F03-8D42-88D646D7262B}"/>
    <dgm:cxn modelId="{EA70E46B-7CDE-46D8-886C-0339DF283BE4}" srcId="{905AA83A-7707-466C-AC88-A4221511FD5B}" destId="{28095B91-B4AD-4F33-A61F-2A3D039D6C1E}" srcOrd="1" destOrd="0" parTransId="{29265FA1-C186-411C-AF25-AE8F69E4C91C}" sibTransId="{21EB647B-A0CF-46F5-AB54-97FAFE3A58DF}"/>
    <dgm:cxn modelId="{60A1D11D-BAC4-4E76-9E3C-5DCEB77A9FCD}" type="presOf" srcId="{5E1CCBB1-3DB2-49DE-8825-5C163D0D3FAB}" destId="{E7B7EC7C-6CED-4944-B4A4-BCFE1B71074A}" srcOrd="0" destOrd="0" presId="urn:microsoft.com/office/officeart/2005/8/layout/radial2"/>
    <dgm:cxn modelId="{2B0F5B35-B19B-48D2-A445-60F1552B0144}" type="presOf" srcId="{905AA83A-7707-466C-AC88-A4221511FD5B}" destId="{657B1630-9392-4485-A35B-AAA8AEAD75F2}" srcOrd="0" destOrd="0" presId="urn:microsoft.com/office/officeart/2005/8/layout/radial2"/>
    <dgm:cxn modelId="{92D52537-5B52-4402-9A39-FB0E2C1D1E8C}" type="presOf" srcId="{1D5F6EB2-FE58-44E2-87E9-8FD0D55F3001}" destId="{E0BEA383-D80E-4E58-AC39-1B16237A5F82}" srcOrd="0" destOrd="1" presId="urn:microsoft.com/office/officeart/2005/8/layout/radial2"/>
    <dgm:cxn modelId="{E9DB9048-5C75-4501-835F-FDD4E2C5DFD6}" srcId="{28095B91-B4AD-4F33-A61F-2A3D039D6C1E}" destId="{5B0A5931-51A3-4CCD-9DB3-6CEF719A6161}" srcOrd="0" destOrd="0" parTransId="{F07B0D0C-93F8-47D3-B240-CE01B79D4789}" sibTransId="{F3526A53-7534-418B-A948-F3E40D17C143}"/>
    <dgm:cxn modelId="{75CD64C9-A125-42A8-92BA-56B682CE8609}" type="presOf" srcId="{8D75C007-2B46-43C1-BB23-6CA4F668C10A}" destId="{BDE456E6-B9D7-436A-9A84-CF50937EDE72}" srcOrd="0" destOrd="0" presId="urn:microsoft.com/office/officeart/2005/8/layout/radial2"/>
    <dgm:cxn modelId="{8CB25282-6661-42C0-8972-BBC0951A64D9}" srcId="{905AA83A-7707-466C-AC88-A4221511FD5B}" destId="{5E1CCBB1-3DB2-49DE-8825-5C163D0D3FAB}" srcOrd="2" destOrd="0" parTransId="{70EB114B-D95D-466E-8FA5-3C0B0B7A82B3}" sibTransId="{44A59B6D-E8EB-4194-9223-307DCD28E437}"/>
    <dgm:cxn modelId="{3B3B7CBD-A7DA-4CCE-B7DC-3908B3F33AFD}" type="presParOf" srcId="{657B1630-9392-4485-A35B-AAA8AEAD75F2}" destId="{3CA839D9-584C-48B1-9EAC-46CCF15050DE}" srcOrd="0" destOrd="0" presId="urn:microsoft.com/office/officeart/2005/8/layout/radial2"/>
    <dgm:cxn modelId="{0E34ADB6-8E85-4ED4-8104-79AEAF804283}" type="presParOf" srcId="{3CA839D9-584C-48B1-9EAC-46CCF15050DE}" destId="{0C6EBD23-7621-4252-975D-BB66049ED133}" srcOrd="0" destOrd="0" presId="urn:microsoft.com/office/officeart/2005/8/layout/radial2"/>
    <dgm:cxn modelId="{E7BCD61E-AAC2-4A30-A7F0-85EA18E6BAAA}" type="presParOf" srcId="{0C6EBD23-7621-4252-975D-BB66049ED133}" destId="{24A32AB5-2F36-4E44-A28A-C7069F864293}" srcOrd="0" destOrd="0" presId="urn:microsoft.com/office/officeart/2005/8/layout/radial2"/>
    <dgm:cxn modelId="{EBC745B5-94EA-4C9D-8523-545476A57C27}" type="presParOf" srcId="{0C6EBD23-7621-4252-975D-BB66049ED133}" destId="{1D50EEB1-8758-4397-85B0-9D6E7CC3758E}" srcOrd="1" destOrd="0" presId="urn:microsoft.com/office/officeart/2005/8/layout/radial2"/>
    <dgm:cxn modelId="{EE92A34D-7626-4D9C-8E00-092A3DDD7AB4}" type="presParOf" srcId="{3CA839D9-584C-48B1-9EAC-46CCF15050DE}" destId="{95FE7E47-8621-4121-A8AF-828CD8902487}" srcOrd="1" destOrd="0" presId="urn:microsoft.com/office/officeart/2005/8/layout/radial2"/>
    <dgm:cxn modelId="{1C66AAA0-FC58-40EC-90D2-E487FB05E305}" type="presParOf" srcId="{3CA839D9-584C-48B1-9EAC-46CCF15050DE}" destId="{50C86F24-5B05-4FD9-9A6C-9FC701AF98AE}" srcOrd="2" destOrd="0" presId="urn:microsoft.com/office/officeart/2005/8/layout/radial2"/>
    <dgm:cxn modelId="{1AB39742-4261-44F9-9B40-CEB31F6874A0}" type="presParOf" srcId="{50C86F24-5B05-4FD9-9A6C-9FC701AF98AE}" destId="{E1E78BFE-3B22-4E96-BAA5-91C59CE52A8A}" srcOrd="0" destOrd="0" presId="urn:microsoft.com/office/officeart/2005/8/layout/radial2"/>
    <dgm:cxn modelId="{B795C828-2F71-40B5-9DE9-7CFF442983F3}" type="presParOf" srcId="{50C86F24-5B05-4FD9-9A6C-9FC701AF98AE}" destId="{BDE456E6-B9D7-436A-9A84-CF50937EDE72}" srcOrd="1" destOrd="0" presId="urn:microsoft.com/office/officeart/2005/8/layout/radial2"/>
    <dgm:cxn modelId="{A120112E-1F56-4C6A-A8D3-0E2A1C4131C7}" type="presParOf" srcId="{3CA839D9-584C-48B1-9EAC-46CCF15050DE}" destId="{1647AE09-2F34-47A5-9950-25344A51B703}" srcOrd="3" destOrd="0" presId="urn:microsoft.com/office/officeart/2005/8/layout/radial2"/>
    <dgm:cxn modelId="{4D5F52E6-3F56-49A9-992B-93D758090F87}" type="presParOf" srcId="{3CA839D9-584C-48B1-9EAC-46CCF15050DE}" destId="{1072CB72-41E2-4C65-A947-349E0F4456EC}" srcOrd="4" destOrd="0" presId="urn:microsoft.com/office/officeart/2005/8/layout/radial2"/>
    <dgm:cxn modelId="{4EFEDCDA-BFE7-4206-9FFA-3E9FD08F41ED}" type="presParOf" srcId="{1072CB72-41E2-4C65-A947-349E0F4456EC}" destId="{96BFC414-8A29-4F25-BA9B-2C9517D59705}" srcOrd="0" destOrd="0" presId="urn:microsoft.com/office/officeart/2005/8/layout/radial2"/>
    <dgm:cxn modelId="{7785971B-7E49-4141-9320-38C57ABA33E1}" type="presParOf" srcId="{1072CB72-41E2-4C65-A947-349E0F4456EC}" destId="{C6E331ED-1515-44C3-9944-7AA0FF691B80}" srcOrd="1" destOrd="0" presId="urn:microsoft.com/office/officeart/2005/8/layout/radial2"/>
    <dgm:cxn modelId="{2396E258-725E-44D5-A4A2-6C6B5C91C412}" type="presParOf" srcId="{3CA839D9-584C-48B1-9EAC-46CCF15050DE}" destId="{4A417A9F-AA0C-4464-8D25-F88E1F082A5E}" srcOrd="5" destOrd="0" presId="urn:microsoft.com/office/officeart/2005/8/layout/radial2"/>
    <dgm:cxn modelId="{47BFA3B9-5556-4B4C-AE27-5DC79D63C641}" type="presParOf" srcId="{3CA839D9-584C-48B1-9EAC-46CCF15050DE}" destId="{231DA6C3-6A0B-4640-A197-00D408F715EE}" srcOrd="6" destOrd="0" presId="urn:microsoft.com/office/officeart/2005/8/layout/radial2"/>
    <dgm:cxn modelId="{91A9C00B-1E3F-4162-9938-66138DED932A}" type="presParOf" srcId="{231DA6C3-6A0B-4640-A197-00D408F715EE}" destId="{E7B7EC7C-6CED-4944-B4A4-BCFE1B71074A}" srcOrd="0" destOrd="0" presId="urn:microsoft.com/office/officeart/2005/8/layout/radial2"/>
    <dgm:cxn modelId="{A1E59D0E-2294-4CAE-9083-71E817A3CF78}" type="presParOf" srcId="{231DA6C3-6A0B-4640-A197-00D408F715EE}" destId="{E0BEA383-D80E-4E58-AC39-1B16237A5F82}" srcOrd="1" destOrd="0" presId="urn:microsoft.com/office/officeart/2005/8/layout/radial2"/>
  </dgm:cxnLst>
  <dgm:bg>
    <a:gradFill>
      <a:gsLst>
        <a:gs pos="0">
          <a:srgbClr val="CCCCFF"/>
        </a:gs>
        <a:gs pos="17999">
          <a:srgbClr val="99CCFF"/>
        </a:gs>
        <a:gs pos="36000">
          <a:srgbClr val="9966FF"/>
        </a:gs>
        <a:gs pos="61000">
          <a:srgbClr val="CC99FF"/>
        </a:gs>
        <a:gs pos="82001">
          <a:srgbClr val="99CCFF"/>
        </a:gs>
        <a:gs pos="100000">
          <a:srgbClr val="CCCCFF"/>
        </a:gs>
      </a:gsLst>
      <a:lin ang="5400000" scaled="0"/>
    </a:gradFill>
  </dgm:bg>
  <dgm:whole>
    <a:ln>
      <a:solidFill>
        <a:srgbClr val="B0D5DA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417A9F-AA0C-4464-8D25-F88E1F082A5E}">
      <dsp:nvSpPr>
        <dsp:cNvPr id="0" name=""/>
        <dsp:cNvSpPr/>
      </dsp:nvSpPr>
      <dsp:spPr>
        <a:xfrm rot="1607062">
          <a:off x="2641136" y="4557525"/>
          <a:ext cx="2559908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2559908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7AE09-2F34-47A5-9950-25344A51B703}">
      <dsp:nvSpPr>
        <dsp:cNvPr id="0" name=""/>
        <dsp:cNvSpPr/>
      </dsp:nvSpPr>
      <dsp:spPr>
        <a:xfrm rot="21571332">
          <a:off x="2778402" y="3385985"/>
          <a:ext cx="3510107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3510107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E7E47-8621-4121-A8AF-828CD8902487}">
      <dsp:nvSpPr>
        <dsp:cNvPr id="0" name=""/>
        <dsp:cNvSpPr/>
      </dsp:nvSpPr>
      <dsp:spPr>
        <a:xfrm rot="19800275">
          <a:off x="2614507" y="2145464"/>
          <a:ext cx="2448308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2448308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0EEB1-8758-4397-85B0-9D6E7CC3758E}">
      <dsp:nvSpPr>
        <dsp:cNvPr id="0" name=""/>
        <dsp:cNvSpPr/>
      </dsp:nvSpPr>
      <dsp:spPr>
        <a:xfrm>
          <a:off x="-358310" y="1475111"/>
          <a:ext cx="4219532" cy="404304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00B0F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E1E78BFE-3B22-4E96-BAA5-91C59CE52A8A}">
      <dsp:nvSpPr>
        <dsp:cNvPr id="0" name=""/>
        <dsp:cNvSpPr/>
      </dsp:nvSpPr>
      <dsp:spPr>
        <a:xfrm>
          <a:off x="4757705" y="0"/>
          <a:ext cx="2094397" cy="208614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FF0000"/>
              </a:solidFill>
            </a:rPr>
            <a:t>Чун</a:t>
          </a:r>
          <a:r>
            <a:rPr lang="ru-RU" sz="2800" b="1" kern="1200" dirty="0" smtClean="0">
              <a:solidFill>
                <a:srgbClr val="FF0000"/>
              </a:solidFill>
            </a:rPr>
            <a:t> </a:t>
          </a:r>
          <a:r>
            <a:rPr lang="ru-RU" sz="2800" b="1" kern="1200" dirty="0" err="1" smtClean="0">
              <a:solidFill>
                <a:srgbClr val="FF0000"/>
              </a:solidFill>
            </a:rPr>
            <a:t>къе</a:t>
          </a:r>
          <a:r>
            <a:rPr lang="ru-RU" sz="2800" b="1" kern="1200" dirty="0" smtClean="0">
              <a:solidFill>
                <a:srgbClr val="FF0000"/>
              </a:solidFill>
            </a:rPr>
            <a:t> </a:t>
          </a:r>
          <a:r>
            <a:rPr lang="ru-RU" sz="2800" b="1" kern="1200" dirty="0" err="1" smtClean="0">
              <a:solidFill>
                <a:srgbClr val="FF0000"/>
              </a:solidFill>
            </a:rPr>
            <a:t>тарсуна</a:t>
          </a:r>
          <a:r>
            <a:rPr lang="ru-RU" sz="2800" b="1" kern="1200" dirty="0" smtClean="0">
              <a:solidFill>
                <a:srgbClr val="FF0000"/>
              </a:solidFill>
            </a:rPr>
            <a:t> </a:t>
          </a:r>
          <a:r>
            <a:rPr lang="ru-RU" sz="3200" b="1" kern="1200" dirty="0" err="1" smtClean="0">
              <a:solidFill>
                <a:srgbClr val="FF0000"/>
              </a:solidFill>
            </a:rPr>
            <a:t>квекай</a:t>
          </a:r>
          <a:r>
            <a:rPr lang="ru-RU" sz="2800" b="1" kern="1200" dirty="0" smtClean="0">
              <a:solidFill>
                <a:srgbClr val="FF0000"/>
              </a:solidFill>
            </a:rPr>
            <a:t> </a:t>
          </a:r>
          <a:r>
            <a:rPr lang="ru-RU" sz="2800" b="1" kern="1200" dirty="0" err="1" smtClean="0">
              <a:solidFill>
                <a:srgbClr val="FF0000"/>
              </a:solidFill>
            </a:rPr>
            <a:t>рахана</a:t>
          </a:r>
          <a:r>
            <a:rPr lang="en-US" sz="2800" kern="1200" dirty="0" smtClean="0">
              <a:solidFill>
                <a:srgbClr val="FF0000"/>
              </a:solidFill>
            </a:rPr>
            <a:t>?</a:t>
          </a:r>
          <a:endParaRPr lang="ru-RU" sz="2800" kern="1200" dirty="0">
            <a:solidFill>
              <a:srgbClr val="FF0000"/>
            </a:solidFill>
          </a:endParaRPr>
        </a:p>
      </dsp:txBody>
      <dsp:txXfrm>
        <a:off x="4757705" y="0"/>
        <a:ext cx="2094397" cy="2086141"/>
      </dsp:txXfrm>
    </dsp:sp>
    <dsp:sp modelId="{BDE456E6-B9D7-436A-9A84-CF50937EDE72}">
      <dsp:nvSpPr>
        <dsp:cNvPr id="0" name=""/>
        <dsp:cNvSpPr/>
      </dsp:nvSpPr>
      <dsp:spPr>
        <a:xfrm>
          <a:off x="6850479" y="0"/>
          <a:ext cx="3141596" cy="2086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6850479" y="0"/>
        <a:ext cx="3141596" cy="2086141"/>
      </dsp:txXfrm>
    </dsp:sp>
    <dsp:sp modelId="{96BFC414-8A29-4F25-BA9B-2C9517D59705}">
      <dsp:nvSpPr>
        <dsp:cNvPr id="0" name=""/>
        <dsp:cNvSpPr/>
      </dsp:nvSpPr>
      <dsp:spPr>
        <a:xfrm>
          <a:off x="6288386" y="2273786"/>
          <a:ext cx="2627013" cy="2238433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FF0000"/>
              </a:solidFill>
            </a:rPr>
            <a:t>Квез</a:t>
          </a:r>
          <a:r>
            <a:rPr lang="ru-RU" sz="2800" b="1" kern="1200" dirty="0" smtClean="0">
              <a:solidFill>
                <a:srgbClr val="FF0000"/>
              </a:solidFill>
            </a:rPr>
            <a:t> </a:t>
          </a:r>
          <a:r>
            <a:rPr lang="ru-RU" sz="2800" b="1" kern="1200" dirty="0" err="1" smtClean="0">
              <a:solidFill>
                <a:srgbClr val="FF0000"/>
              </a:solidFill>
            </a:rPr>
            <a:t>адакай</a:t>
          </a:r>
          <a:r>
            <a:rPr lang="ru-RU" sz="2800" b="1" kern="1200" dirty="0" smtClean="0">
              <a:solidFill>
                <a:srgbClr val="FF0000"/>
              </a:solidFill>
            </a:rPr>
            <a:t> </a:t>
          </a:r>
          <a:r>
            <a:rPr lang="ru-RU" sz="3200" b="1" kern="1200" dirty="0" err="1" smtClean="0">
              <a:solidFill>
                <a:srgbClr val="FF0000"/>
              </a:solidFill>
            </a:rPr>
            <a:t>вуч</a:t>
          </a:r>
          <a:r>
            <a:rPr lang="ru-RU" sz="2800" b="1" kern="1200" dirty="0" smtClean="0">
              <a:solidFill>
                <a:srgbClr val="FF0000"/>
              </a:solidFill>
            </a:rPr>
            <a:t> </a:t>
          </a:r>
          <a:r>
            <a:rPr lang="ru-RU" sz="2800" b="1" kern="1200" dirty="0" err="1" smtClean="0">
              <a:solidFill>
                <a:srgbClr val="FF0000"/>
              </a:solidFill>
            </a:rPr>
            <a:t>чир</a:t>
          </a:r>
          <a:r>
            <a:rPr lang="ru-RU" sz="2800" b="1" kern="1200" dirty="0" smtClean="0">
              <a:solidFill>
                <a:srgbClr val="FF0000"/>
              </a:solidFill>
            </a:rPr>
            <a:t> </a:t>
          </a:r>
          <a:r>
            <a:rPr lang="ru-RU" sz="2800" b="1" kern="1200" dirty="0" err="1" smtClean="0">
              <a:solidFill>
                <a:srgbClr val="FF0000"/>
              </a:solidFill>
            </a:rPr>
            <a:t>хьана</a:t>
          </a:r>
          <a:r>
            <a:rPr lang="ru-RU" sz="2800" b="1" kern="1200" dirty="0" smtClean="0">
              <a:solidFill>
                <a:srgbClr val="FF0000"/>
              </a:solidFill>
            </a:rPr>
            <a:t>? </a:t>
          </a:r>
          <a:endParaRPr lang="ru-RU" sz="2800" b="1" kern="1200" dirty="0">
            <a:solidFill>
              <a:srgbClr val="FF0000"/>
            </a:solidFill>
          </a:endParaRPr>
        </a:p>
      </dsp:txBody>
      <dsp:txXfrm>
        <a:off x="6288386" y="2273786"/>
        <a:ext cx="2627013" cy="2238433"/>
      </dsp:txXfrm>
    </dsp:sp>
    <dsp:sp modelId="{C6E331ED-1515-44C3-9944-7AA0FF691B80}">
      <dsp:nvSpPr>
        <dsp:cNvPr id="0" name=""/>
        <dsp:cNvSpPr/>
      </dsp:nvSpPr>
      <dsp:spPr>
        <a:xfrm>
          <a:off x="8248006" y="2273786"/>
          <a:ext cx="3940520" cy="2238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8248006" y="2273786"/>
        <a:ext cx="3940520" cy="2238433"/>
      </dsp:txXfrm>
    </dsp:sp>
    <dsp:sp modelId="{E7B7EC7C-6CED-4944-B4A4-BCFE1B71074A}">
      <dsp:nvSpPr>
        <dsp:cNvPr id="0" name=""/>
        <dsp:cNvSpPr/>
      </dsp:nvSpPr>
      <dsp:spPr>
        <a:xfrm>
          <a:off x="4919470" y="4650059"/>
          <a:ext cx="2252891" cy="2025344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FF0000"/>
              </a:solidFill>
            </a:rPr>
            <a:t>Куьн</a:t>
          </a:r>
          <a:r>
            <a:rPr lang="ru-RU" sz="2400" b="1" kern="1200" dirty="0" smtClean="0">
              <a:solidFill>
                <a:srgbClr val="FF0000"/>
              </a:solidFill>
            </a:rPr>
            <a:t>  </a:t>
          </a:r>
          <a:r>
            <a:rPr lang="ru-RU" sz="2400" b="1" kern="1200" dirty="0" err="1" smtClean="0">
              <a:solidFill>
                <a:srgbClr val="FF0000"/>
              </a:solidFill>
            </a:rPr>
            <a:t>гьихьтин</a:t>
          </a:r>
          <a:r>
            <a:rPr lang="ru-RU" sz="2400" b="1" kern="1200" dirty="0" smtClean="0">
              <a:solidFill>
                <a:srgbClr val="FF0000"/>
              </a:solidFill>
            </a:rPr>
            <a:t> </a:t>
          </a:r>
          <a:r>
            <a:rPr lang="ru-RU" sz="2400" b="1" kern="1200" dirty="0" err="1" smtClean="0">
              <a:solidFill>
                <a:srgbClr val="FF0000"/>
              </a:solidFill>
            </a:rPr>
            <a:t>гуьгьуьл</a:t>
          </a:r>
          <a:r>
            <a:rPr lang="ru-RU" sz="2400" b="1" kern="1200" dirty="0" smtClean="0">
              <a:solidFill>
                <a:srgbClr val="FF0000"/>
              </a:solidFill>
            </a:rPr>
            <a:t> </a:t>
          </a:r>
          <a:r>
            <a:rPr lang="ru-RU" sz="2400" b="1" kern="1200" dirty="0" err="1" smtClean="0">
              <a:solidFill>
                <a:srgbClr val="FF0000"/>
              </a:solidFill>
            </a:rPr>
            <a:t>аваз</a:t>
          </a:r>
          <a:r>
            <a:rPr lang="ru-RU" sz="2400" b="1" kern="1200" dirty="0" smtClean="0">
              <a:solidFill>
                <a:srgbClr val="FF0000"/>
              </a:solidFill>
            </a:rPr>
            <a:t> </a:t>
          </a:r>
          <a:r>
            <a:rPr lang="ru-RU" sz="2400" b="1" kern="1200" dirty="0" err="1" smtClean="0">
              <a:solidFill>
                <a:srgbClr val="FF0000"/>
              </a:solidFill>
            </a:rPr>
            <a:t>хъфизва</a:t>
          </a:r>
          <a:r>
            <a:rPr lang="en-US" sz="2400" b="1" kern="1200" dirty="0" smtClean="0">
              <a:solidFill>
                <a:srgbClr val="FF0000"/>
              </a:solidFill>
            </a:rPr>
            <a:t>?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4919470" y="4650059"/>
        <a:ext cx="2252891" cy="2025344"/>
      </dsp:txXfrm>
    </dsp:sp>
    <dsp:sp modelId="{E0BEA383-D80E-4E58-AC39-1B16237A5F82}">
      <dsp:nvSpPr>
        <dsp:cNvPr id="0" name=""/>
        <dsp:cNvSpPr/>
      </dsp:nvSpPr>
      <dsp:spPr>
        <a:xfrm>
          <a:off x="6972620" y="4650059"/>
          <a:ext cx="3379337" cy="2025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/>
        </a:p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/>
        </a:p>
      </dsp:txBody>
      <dsp:txXfrm>
        <a:off x="6972620" y="4650059"/>
        <a:ext cx="3379337" cy="2025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86AD8-D826-4597-8CC4-70F6122026F4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0FADD-DA42-4C40-A386-BAE07E53E2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581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0FADD-DA42-4C40-A386-BAE07E53E2D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818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0FADD-DA42-4C40-A386-BAE07E53E2D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0245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0FADD-DA42-4C40-A386-BAE07E53E2D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494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847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599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696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598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255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403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607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58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671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040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626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11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2.png"/><Relationship Id="rId5" Type="http://schemas.microsoft.com/office/2007/relationships/media" Target="../media/media1.mp3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3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2;&#1080;&#1090;&#1103;\&#1056;&#1072;&#1073;&#1086;&#1095;&#1080;&#1081;%20&#1089;&#1090;&#1086;&#1083;\&#1053;&#1086;&#1074;&#1072;&#1103;%20&#1087;&#1072;&#1087;&#1082;&#1072;\&#1056;&#1059;&#1089;&#1089;&#1082;&#1080;&#1081;%20&#1103;&#1079;&#1099;&#1082;\3792_42387b94c3363_real.wma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Лезги</a:t>
            </a:r>
            <a:r>
              <a:rPr lang="ru-RU" sz="6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ч</a:t>
            </a:r>
            <a:r>
              <a:rPr lang="en-US" sz="6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l</a:t>
            </a:r>
            <a:r>
              <a:rPr lang="ru-RU" sz="6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алай</a:t>
            </a:r>
            <a:r>
              <a:rPr lang="ru-RU" sz="6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ru-RU" sz="6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ачух</a:t>
            </a:r>
            <a:r>
              <a:rPr lang="ru-RU" sz="6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ru-RU" sz="6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тарс</a:t>
            </a:r>
            <a:r>
              <a:rPr lang="ru-RU" sz="6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:</a:t>
            </a:r>
            <a:br>
              <a:rPr lang="ru-RU" sz="6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</a:b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</a:t>
            </a:r>
            <a:r>
              <a:rPr lang="ru-RU" sz="66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Подлежащидин</a:t>
            </a:r>
            <a:r>
              <a:rPr lang="ru-RU" sz="66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66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уьлкведиз</a:t>
            </a:r>
            <a:r>
              <a:rPr lang="ru-RU" sz="66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66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фин</a:t>
            </a:r>
            <a:r>
              <a:rPr lang="ru-RU" sz="66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»</a:t>
            </a:r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b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ru-RU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ЗВУК МОРЯ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9553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6163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2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3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1"/>
            <a:ext cx="9144000" cy="5301209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Хъсан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Камил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, я, ученик.</a:t>
            </a:r>
          </a:p>
          <a:p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Камила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тапшуругъар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тарсуна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кхьизва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лезги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, ч</a:t>
            </a:r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алан.</a:t>
            </a:r>
          </a:p>
          <a:p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Хат</a:t>
            </a:r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Камилахъ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иер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ава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гуьрчег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гзаф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Тарсунай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вад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эцигна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Камилаз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муаллимди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07450" cy="155679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«</a:t>
            </a:r>
            <a:r>
              <a:rPr lang="ru-RU" sz="4800" b="1" dirty="0" err="1" smtClean="0">
                <a:solidFill>
                  <a:srgbClr val="7030A0"/>
                </a:solidFill>
              </a:rPr>
              <a:t>Гафарикай</a:t>
            </a:r>
            <a:r>
              <a:rPr lang="ru-RU" sz="4800" b="1" dirty="0" smtClean="0">
                <a:solidFill>
                  <a:srgbClr val="7030A0"/>
                </a:solidFill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</a:rPr>
              <a:t>предложенияр</a:t>
            </a:r>
            <a:r>
              <a:rPr lang="ru-RU" sz="4800" b="1" dirty="0" smtClean="0">
                <a:solidFill>
                  <a:srgbClr val="7030A0"/>
                </a:solidFill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</a:rPr>
              <a:t>туьк</a:t>
            </a:r>
            <a:r>
              <a:rPr lang="en-US" sz="4800" b="1" dirty="0" smtClean="0">
                <a:solidFill>
                  <a:srgbClr val="7030A0"/>
                </a:solidFill>
              </a:rPr>
              <a:t>l</a:t>
            </a:r>
            <a:r>
              <a:rPr lang="ru-RU" sz="4800" b="1" dirty="0" err="1" smtClean="0">
                <a:solidFill>
                  <a:srgbClr val="7030A0"/>
                </a:solidFill>
              </a:rPr>
              <a:t>уьрун</a:t>
            </a:r>
            <a:r>
              <a:rPr lang="ru-RU" sz="4800" b="1" dirty="0" smtClean="0">
                <a:solidFill>
                  <a:srgbClr val="7030A0"/>
                </a:solidFill>
              </a:rPr>
              <a:t>.»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181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5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sz="4900" b="1" dirty="0" smtClean="0">
                <a:solidFill>
                  <a:srgbClr val="FF0000"/>
                </a:solidFill>
              </a:rPr>
              <a:t>«</a:t>
            </a:r>
            <a:r>
              <a:rPr lang="ru-RU" sz="4900" b="1" dirty="0" err="1" smtClean="0">
                <a:solidFill>
                  <a:srgbClr val="FF0000"/>
                </a:solidFill>
              </a:rPr>
              <a:t>Гафарикай</a:t>
            </a:r>
            <a:r>
              <a:rPr lang="ru-RU" sz="4900" b="1" dirty="0" smtClean="0">
                <a:solidFill>
                  <a:srgbClr val="FF0000"/>
                </a:solidFill>
              </a:rPr>
              <a:t> </a:t>
            </a:r>
            <a:r>
              <a:rPr lang="ru-RU" sz="4900" b="1" dirty="0" err="1" smtClean="0">
                <a:solidFill>
                  <a:srgbClr val="FF0000"/>
                </a:solidFill>
              </a:rPr>
              <a:t>предложенияр</a:t>
            </a:r>
            <a:r>
              <a:rPr lang="ru-RU" sz="4900" b="1" dirty="0" smtClean="0">
                <a:solidFill>
                  <a:srgbClr val="FF0000"/>
                </a:solidFill>
              </a:rPr>
              <a:t>   </a:t>
            </a:r>
            <a:r>
              <a:rPr lang="ru-RU" sz="4900" b="1" dirty="0" err="1" smtClean="0">
                <a:solidFill>
                  <a:srgbClr val="FF0000"/>
                </a:solidFill>
              </a:rPr>
              <a:t>туьк</a:t>
            </a:r>
            <a:r>
              <a:rPr lang="en-US" sz="4900" b="1" dirty="0" smtClean="0">
                <a:solidFill>
                  <a:srgbClr val="FF0000"/>
                </a:solidFill>
              </a:rPr>
              <a:t>l</a:t>
            </a:r>
            <a:r>
              <a:rPr lang="ru-RU" sz="4900" b="1" dirty="0" err="1" smtClean="0">
                <a:solidFill>
                  <a:srgbClr val="FF0000"/>
                </a:solidFill>
              </a:rPr>
              <a:t>уьрун</a:t>
            </a:r>
            <a:r>
              <a:rPr lang="ru-RU" sz="4900" b="1" dirty="0" smtClean="0">
                <a:solidFill>
                  <a:srgbClr val="FF0000"/>
                </a:solidFill>
              </a:rPr>
              <a:t>»</a:t>
            </a:r>
            <a:endParaRPr lang="ru-RU" sz="49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42925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 smtClean="0"/>
          </a:p>
          <a:p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Камил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хъсан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ученик я.</a:t>
            </a:r>
          </a:p>
          <a:p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Лезги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ч</a:t>
            </a:r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алан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тарсуна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Камила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тапшуругъар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кхьизва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Камилахъ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гзаф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иер,гуьрчег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хат</a:t>
            </a:r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ава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Муаллимди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Камилаз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тарсунай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вад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эцигна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2096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Карточкаяр</a:t>
            </a:r>
            <a:endParaRPr lang="ru-RU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495800" cy="5661248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62500" lnSpcReduction="20000"/>
          </a:bodyPr>
          <a:lstStyle/>
          <a:p>
            <a:r>
              <a:rPr lang="ru-RU" b="1" i="1" dirty="0" smtClean="0"/>
              <a:t>1. </a:t>
            </a:r>
            <a:r>
              <a:rPr lang="ru-RU" b="1" i="1" dirty="0" err="1" smtClean="0"/>
              <a:t>Лезги</a:t>
            </a:r>
            <a:r>
              <a:rPr lang="ru-RU" b="1" i="1" dirty="0" smtClean="0"/>
              <a:t> ч</a:t>
            </a:r>
            <a:r>
              <a:rPr lang="en-US" b="1" i="1" dirty="0" smtClean="0"/>
              <a:t>l</a:t>
            </a:r>
            <a:r>
              <a:rPr lang="ru-RU" b="1" i="1" dirty="0" smtClean="0"/>
              <a:t>ала </a:t>
            </a:r>
            <a:r>
              <a:rPr lang="ru-RU" b="1" i="1" dirty="0" err="1" smtClean="0"/>
              <a:t>вири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шумуд</a:t>
            </a:r>
            <a:r>
              <a:rPr lang="ru-RU" b="1" i="1" dirty="0" smtClean="0"/>
              <a:t> падеж </a:t>
            </a:r>
            <a:r>
              <a:rPr lang="ru-RU" b="1" i="1" dirty="0" err="1" smtClean="0"/>
              <a:t>ава</a:t>
            </a:r>
            <a:r>
              <a:rPr lang="ru-RU" b="1" i="1" dirty="0" smtClean="0"/>
              <a:t>?</a:t>
            </a:r>
          </a:p>
          <a:p>
            <a:pPr marL="0" indent="0">
              <a:buNone/>
            </a:pPr>
            <a:r>
              <a:rPr lang="ru-RU" dirty="0" smtClean="0"/>
              <a:t>            а) 4</a:t>
            </a:r>
          </a:p>
          <a:p>
            <a:pPr marL="0" indent="0">
              <a:buNone/>
            </a:pPr>
            <a:r>
              <a:rPr lang="ru-RU" dirty="0" smtClean="0"/>
              <a:t>            б)5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в)18</a:t>
            </a:r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r>
              <a:rPr lang="ru-RU" b="1" i="1" dirty="0" smtClean="0"/>
              <a:t>2. </a:t>
            </a:r>
            <a:r>
              <a:rPr lang="ru-RU" b="1" i="1" dirty="0" err="1" smtClean="0"/>
              <a:t>Кьилин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членар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гьибур</a:t>
            </a:r>
            <a:r>
              <a:rPr lang="ru-RU" b="1" i="1" dirty="0" smtClean="0"/>
              <a:t> я?</a:t>
            </a:r>
          </a:p>
          <a:p>
            <a:pPr marL="0" indent="0">
              <a:buNone/>
            </a:pPr>
            <a:r>
              <a:rPr lang="ru-RU" dirty="0" smtClean="0"/>
              <a:t>            а)Дополнение</a:t>
            </a:r>
          </a:p>
          <a:p>
            <a:pPr marL="0" indent="0">
              <a:buNone/>
            </a:pPr>
            <a:r>
              <a:rPr lang="ru-RU" dirty="0" smtClean="0"/>
              <a:t>            б) </a:t>
            </a:r>
            <a:r>
              <a:rPr lang="ru-RU" dirty="0" err="1" smtClean="0"/>
              <a:t>Оределение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в) Сказуемое </a:t>
            </a:r>
            <a:r>
              <a:rPr lang="ru-RU" dirty="0" err="1" smtClean="0"/>
              <a:t>ва</a:t>
            </a:r>
            <a:r>
              <a:rPr lang="ru-RU" dirty="0" smtClean="0"/>
              <a:t> подлежащее</a:t>
            </a:r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r>
              <a:rPr lang="ru-RU" b="1" i="1" dirty="0" smtClean="0"/>
              <a:t>3</a:t>
            </a:r>
            <a:r>
              <a:rPr lang="ru-RU" b="1" i="1" u="sng" dirty="0" smtClean="0"/>
              <a:t>. </a:t>
            </a:r>
            <a:r>
              <a:rPr lang="ru-RU" b="1" i="1" u="sng" dirty="0" err="1" smtClean="0"/>
              <a:t>Куь</a:t>
            </a:r>
            <a:r>
              <a:rPr lang="ru-RU" b="1" i="1" u="sng" dirty="0" smtClean="0"/>
              <a:t>? </a:t>
            </a:r>
            <a:r>
              <a:rPr lang="ru-RU" b="1" i="1" dirty="0" smtClean="0"/>
              <a:t>– </a:t>
            </a:r>
            <a:r>
              <a:rPr lang="ru-RU" b="1" i="1" dirty="0" err="1" smtClean="0"/>
              <a:t>суалдиз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жаваб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гудай</a:t>
            </a:r>
            <a:r>
              <a:rPr lang="ru-RU" b="1" i="1" smtClean="0"/>
              <a:t> подлежащее </a:t>
            </a:r>
            <a:r>
              <a:rPr lang="ru-RU" b="1" i="1" dirty="0" err="1" smtClean="0"/>
              <a:t>гьим</a:t>
            </a:r>
            <a:r>
              <a:rPr lang="ru-RU" b="1" i="1" dirty="0" smtClean="0"/>
              <a:t> я?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а) к</a:t>
            </a:r>
            <a:r>
              <a:rPr lang="en-US" dirty="0" smtClean="0"/>
              <a:t>l</a:t>
            </a:r>
            <a:r>
              <a:rPr lang="ru-RU" dirty="0" err="1" smtClean="0"/>
              <a:t>екре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          б) </a:t>
            </a:r>
            <a:r>
              <a:rPr lang="ru-RU" dirty="0" err="1" smtClean="0"/>
              <a:t>аялди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в) уст</a:t>
            </a:r>
            <a:r>
              <a:rPr lang="en-US" dirty="0" smtClean="0"/>
              <a:t>l</a:t>
            </a:r>
            <a:r>
              <a:rPr lang="ru-RU" dirty="0" err="1" smtClean="0"/>
              <a:t>арди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5800" y="1196752"/>
            <a:ext cx="4648200" cy="5661248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62500" lnSpcReduction="20000"/>
          </a:bodyPr>
          <a:lstStyle/>
          <a:p>
            <a:r>
              <a:rPr lang="ru-RU" b="1" i="1" dirty="0"/>
              <a:t>4. </a:t>
            </a:r>
            <a:r>
              <a:rPr lang="ru-RU" b="1" i="1" dirty="0" err="1"/>
              <a:t>Талукьвилин</a:t>
            </a:r>
            <a:r>
              <a:rPr lang="ru-RU" b="1" i="1" dirty="0"/>
              <a:t> </a:t>
            </a:r>
            <a:r>
              <a:rPr lang="ru-RU" b="1" i="1" dirty="0" err="1"/>
              <a:t>падежда</a:t>
            </a:r>
            <a:r>
              <a:rPr lang="ru-RU" b="1" i="1" dirty="0"/>
              <a:t> </a:t>
            </a:r>
            <a:r>
              <a:rPr lang="ru-RU" b="1" i="1" dirty="0" err="1"/>
              <a:t>авай</a:t>
            </a:r>
            <a:r>
              <a:rPr lang="ru-RU" b="1" i="1" dirty="0"/>
              <a:t> </a:t>
            </a:r>
            <a:r>
              <a:rPr lang="ru-RU" b="1" i="1" dirty="0" err="1"/>
              <a:t>гаф</a:t>
            </a:r>
            <a:r>
              <a:rPr lang="ru-RU" b="1" i="1" dirty="0"/>
              <a:t> </a:t>
            </a:r>
            <a:r>
              <a:rPr lang="ru-RU" b="1" i="1" dirty="0" err="1"/>
              <a:t>гьим</a:t>
            </a:r>
            <a:r>
              <a:rPr lang="ru-RU" b="1" i="1" dirty="0"/>
              <a:t> я?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dirty="0"/>
              <a:t>а) </a:t>
            </a:r>
            <a:r>
              <a:rPr lang="ru-RU" dirty="0" err="1"/>
              <a:t>Агьмедаз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</a:t>
            </a:r>
            <a:r>
              <a:rPr lang="ru-RU" dirty="0"/>
              <a:t>б) </a:t>
            </a:r>
            <a:r>
              <a:rPr lang="ru-RU" dirty="0" err="1"/>
              <a:t>чи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dirty="0"/>
              <a:t>в) к</a:t>
            </a:r>
            <a:r>
              <a:rPr lang="en-US" dirty="0"/>
              <a:t>l</a:t>
            </a:r>
            <a:r>
              <a:rPr lang="ru-RU" dirty="0" err="1"/>
              <a:t>екре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 </a:t>
            </a:r>
            <a:r>
              <a:rPr lang="ru-RU" b="1" i="1" dirty="0"/>
              <a:t>5. </a:t>
            </a:r>
            <a:r>
              <a:rPr lang="ru-RU" b="1" i="1" dirty="0" smtClean="0"/>
              <a:t>Подлежащее </a:t>
            </a:r>
            <a:r>
              <a:rPr lang="ru-RU" b="1" i="1" dirty="0" err="1" smtClean="0"/>
              <a:t>тушир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гаф</a:t>
            </a:r>
            <a:r>
              <a:rPr lang="ru-RU" b="1" i="1" dirty="0" smtClean="0"/>
              <a:t> </a:t>
            </a:r>
            <a:r>
              <a:rPr lang="ru-RU" b="1" i="1" dirty="0" err="1"/>
              <a:t>гьим</a:t>
            </a:r>
            <a:r>
              <a:rPr lang="ru-RU" b="1" i="1" dirty="0"/>
              <a:t> я?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dirty="0"/>
              <a:t>а) </a:t>
            </a:r>
            <a:r>
              <a:rPr lang="ru-RU" dirty="0" err="1"/>
              <a:t>къванцин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</a:t>
            </a:r>
            <a:r>
              <a:rPr lang="ru-RU" dirty="0"/>
              <a:t>б) </a:t>
            </a:r>
            <a:r>
              <a:rPr lang="ru-RU" dirty="0" err="1"/>
              <a:t>багълари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dirty="0"/>
              <a:t>в) </a:t>
            </a:r>
            <a:r>
              <a:rPr lang="ru-RU" dirty="0" err="1"/>
              <a:t>салар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 </a:t>
            </a:r>
            <a:r>
              <a:rPr lang="ru-RU" b="1" i="1" dirty="0"/>
              <a:t>6. </a:t>
            </a:r>
            <a:r>
              <a:rPr lang="ru-RU" b="1" i="1" dirty="0" err="1" smtClean="0"/>
              <a:t>Подлежащидин</a:t>
            </a:r>
            <a:r>
              <a:rPr lang="ru-RU" b="1" i="1" dirty="0" smtClean="0"/>
              <a:t> </a:t>
            </a:r>
            <a:r>
              <a:rPr lang="ru-RU" b="1" i="1" dirty="0" err="1"/>
              <a:t>суалар</a:t>
            </a:r>
            <a:r>
              <a:rPr lang="ru-RU" b="1" i="1" dirty="0"/>
              <a:t> </a:t>
            </a:r>
            <a:r>
              <a:rPr lang="ru-RU" b="1" i="1" dirty="0" err="1"/>
              <a:t>гьибур</a:t>
            </a:r>
            <a:r>
              <a:rPr lang="ru-RU" b="1" i="1" dirty="0"/>
              <a:t> я?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dirty="0"/>
              <a:t>а) ни? </a:t>
            </a:r>
            <a:r>
              <a:rPr lang="ru-RU" dirty="0" err="1"/>
              <a:t>куь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 smtClean="0"/>
              <a:t>            </a:t>
            </a:r>
            <a:r>
              <a:rPr lang="ru-RU" dirty="0"/>
              <a:t>б) </a:t>
            </a:r>
            <a:r>
              <a:rPr lang="ru-RU" dirty="0" err="1"/>
              <a:t>нин</a:t>
            </a:r>
            <a:r>
              <a:rPr lang="ru-RU" dirty="0"/>
              <a:t>? </a:t>
            </a:r>
            <a:r>
              <a:rPr lang="ru-RU" dirty="0" err="1"/>
              <a:t>куьн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dirty="0"/>
              <a:t>в) </a:t>
            </a:r>
            <a:r>
              <a:rPr lang="ru-RU" dirty="0" smtClean="0"/>
              <a:t>низ? </a:t>
            </a:r>
            <a:r>
              <a:rPr lang="ru-RU" smtClean="0"/>
              <a:t>квез?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 </a:t>
            </a:r>
            <a:r>
              <a:rPr lang="ru-RU" b="1" dirty="0"/>
              <a:t>7. </a:t>
            </a:r>
            <a:r>
              <a:rPr lang="ru-RU" b="1" dirty="0" err="1"/>
              <a:t>Подлежащидиз</a:t>
            </a:r>
            <a:r>
              <a:rPr lang="ru-RU" b="1" dirty="0"/>
              <a:t> </a:t>
            </a:r>
            <a:r>
              <a:rPr lang="ru-RU" b="1" dirty="0" err="1"/>
              <a:t>шумуд</a:t>
            </a:r>
            <a:r>
              <a:rPr lang="ru-RU" b="1" dirty="0"/>
              <a:t> </a:t>
            </a:r>
            <a:r>
              <a:rPr lang="ru-RU" b="1" dirty="0" err="1"/>
              <a:t>суал</a:t>
            </a:r>
            <a:r>
              <a:rPr lang="ru-RU" b="1" dirty="0"/>
              <a:t> </a:t>
            </a:r>
            <a:r>
              <a:rPr lang="ru-RU" b="1" dirty="0" err="1"/>
              <a:t>ава</a:t>
            </a:r>
            <a:r>
              <a:rPr lang="ru-RU" b="1" dirty="0"/>
              <a:t>? </a:t>
            </a:r>
          </a:p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ru-RU" dirty="0"/>
              <a:t>а) 4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</a:t>
            </a:r>
            <a:r>
              <a:rPr lang="ru-RU" dirty="0"/>
              <a:t>б) 3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</a:t>
            </a:r>
            <a:r>
              <a:rPr lang="ru-RU" dirty="0"/>
              <a:t>в) 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5199426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60000"/>
              <a:lumOff val="40000"/>
            </a:schemeClr>
          </a:fgClr>
          <a:bgClr>
            <a:schemeClr val="accent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Карточкаяр</a:t>
            </a:r>
            <a:r>
              <a:rPr lang="ru-RU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5800" y="1268760"/>
            <a:ext cx="4648200" cy="558924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800" b="1" i="1" dirty="0" err="1">
                <a:solidFill>
                  <a:schemeClr val="tx2">
                    <a:lumMod val="50000"/>
                  </a:schemeClr>
                </a:solidFill>
              </a:rPr>
              <a:t>Талукьвилин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tx2">
                    <a:lumMod val="50000"/>
                  </a:schemeClr>
                </a:solidFill>
              </a:rPr>
              <a:t>падежда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tx2">
                    <a:lumMod val="50000"/>
                  </a:schemeClr>
                </a:solidFill>
              </a:rPr>
              <a:t>авай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tx2">
                    <a:lumMod val="50000"/>
                  </a:schemeClr>
                </a:solidFill>
              </a:rPr>
              <a:t>гаф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tx2">
                    <a:lumMod val="50000"/>
                  </a:schemeClr>
                </a:solidFill>
              </a:rPr>
              <a:t>гьим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 я?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           </a:t>
            </a:r>
            <a:r>
              <a:rPr lang="ru-RU" sz="1800" dirty="0">
                <a:solidFill>
                  <a:prstClr val="black"/>
                </a:solidFill>
              </a:rPr>
              <a:t>а) </a:t>
            </a:r>
            <a:r>
              <a:rPr lang="ru-RU" sz="1800" dirty="0" err="1">
                <a:solidFill>
                  <a:prstClr val="black"/>
                </a:solidFill>
              </a:rPr>
              <a:t>Агьмедаз</a:t>
            </a: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           </a:t>
            </a:r>
            <a:r>
              <a:rPr lang="ru-RU" sz="1800" dirty="0" smtClean="0">
                <a:solidFill>
                  <a:srgbClr val="FF0000"/>
                </a:solidFill>
              </a:rPr>
              <a:t>б</a:t>
            </a:r>
            <a:r>
              <a:rPr lang="ru-RU" sz="1800" dirty="0">
                <a:solidFill>
                  <a:srgbClr val="FF0000"/>
                </a:solidFill>
              </a:rPr>
              <a:t>) </a:t>
            </a:r>
            <a:r>
              <a:rPr lang="ru-RU" sz="1800" dirty="0" err="1" smtClean="0">
                <a:solidFill>
                  <a:srgbClr val="FF0000"/>
                </a:solidFill>
              </a:rPr>
              <a:t>чи</a:t>
            </a:r>
            <a:endParaRPr lang="ru-RU" sz="18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           </a:t>
            </a:r>
            <a:r>
              <a:rPr lang="ru-RU" sz="1800" dirty="0" smtClean="0">
                <a:solidFill>
                  <a:prstClr val="black"/>
                </a:solidFill>
              </a:rPr>
              <a:t>в</a:t>
            </a:r>
            <a:r>
              <a:rPr lang="ru-RU" sz="1800" dirty="0">
                <a:solidFill>
                  <a:prstClr val="black"/>
                </a:solidFill>
              </a:rPr>
              <a:t>) к</a:t>
            </a:r>
            <a:r>
              <a:rPr lang="en-US" sz="1800" dirty="0">
                <a:solidFill>
                  <a:prstClr val="black"/>
                </a:solidFill>
              </a:rPr>
              <a:t>l</a:t>
            </a:r>
            <a:r>
              <a:rPr lang="ru-RU" sz="1800" dirty="0" err="1">
                <a:solidFill>
                  <a:prstClr val="black"/>
                </a:solidFill>
              </a:rPr>
              <a:t>екре</a:t>
            </a: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 </a:t>
            </a:r>
            <a:endParaRPr lang="ru-RU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b="1" i="1" dirty="0">
                <a:solidFill>
                  <a:prstClr val="black"/>
                </a:solidFill>
              </a:rPr>
              <a:t> </a:t>
            </a:r>
            <a:r>
              <a:rPr lang="ru-RU" sz="1800" b="1" i="1" dirty="0" smtClean="0">
                <a:solidFill>
                  <a:prstClr val="black"/>
                </a:solidFill>
              </a:rPr>
              <a:t>       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. Подлежащее </a:t>
            </a:r>
            <a:r>
              <a:rPr lang="ru-RU" sz="1800" b="1" i="1" dirty="0" err="1">
                <a:solidFill>
                  <a:schemeClr val="tx2">
                    <a:lumMod val="50000"/>
                  </a:schemeClr>
                </a:solidFill>
              </a:rPr>
              <a:t>тушир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tx2">
                    <a:lumMod val="50000"/>
                  </a:schemeClr>
                </a:solidFill>
              </a:rPr>
              <a:t>гаф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tx2">
                    <a:lumMod val="50000"/>
                  </a:schemeClr>
                </a:solidFill>
              </a:rPr>
              <a:t>гьим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 я?</a:t>
            </a:r>
          </a:p>
          <a:p>
            <a:pPr marL="0" lvl="0" indent="0">
              <a:buNone/>
            </a:pP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           </a:t>
            </a:r>
            <a:r>
              <a:rPr lang="ru-RU" sz="1800" dirty="0">
                <a:solidFill>
                  <a:srgbClr val="FF0000"/>
                </a:solidFill>
              </a:rPr>
              <a:t>а) </a:t>
            </a:r>
            <a:r>
              <a:rPr lang="ru-RU" sz="1800" dirty="0" err="1">
                <a:solidFill>
                  <a:srgbClr val="FF0000"/>
                </a:solidFill>
              </a:rPr>
              <a:t>къванцин</a:t>
            </a:r>
            <a:endParaRPr lang="ru-RU" sz="18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           </a:t>
            </a:r>
            <a:r>
              <a:rPr lang="ru-RU" sz="1800" dirty="0">
                <a:solidFill>
                  <a:prstClr val="black"/>
                </a:solidFill>
              </a:rPr>
              <a:t>б) </a:t>
            </a:r>
            <a:r>
              <a:rPr lang="ru-RU" sz="1800" dirty="0" err="1" smtClean="0">
                <a:solidFill>
                  <a:prstClr val="black"/>
                </a:solidFill>
              </a:rPr>
              <a:t>багълари</a:t>
            </a: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           </a:t>
            </a:r>
            <a:r>
              <a:rPr lang="ru-RU" sz="1800" dirty="0">
                <a:solidFill>
                  <a:prstClr val="black"/>
                </a:solidFill>
              </a:rPr>
              <a:t>в) </a:t>
            </a:r>
            <a:r>
              <a:rPr lang="ru-RU" sz="1800" dirty="0" err="1">
                <a:solidFill>
                  <a:prstClr val="black"/>
                </a:solidFill>
              </a:rPr>
              <a:t>салар</a:t>
            </a: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 </a:t>
            </a:r>
          </a:p>
          <a:p>
            <a:pPr marL="0" lvl="0" indent="0">
              <a:buNone/>
            </a:pPr>
            <a:r>
              <a:rPr lang="ru-RU" sz="1800" b="1" i="1" dirty="0" smtClean="0">
                <a:solidFill>
                  <a:prstClr val="black"/>
                </a:solidFill>
              </a:rPr>
              <a:t>         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6. Актив </a:t>
            </a:r>
            <a:r>
              <a:rPr lang="ru-RU" sz="1800" b="1" i="1" dirty="0" err="1">
                <a:solidFill>
                  <a:schemeClr val="tx2">
                    <a:lumMod val="50000"/>
                  </a:schemeClr>
                </a:solidFill>
              </a:rPr>
              <a:t>падеждин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tx2">
                    <a:lumMod val="50000"/>
                  </a:schemeClr>
                </a:solidFill>
              </a:rPr>
              <a:t>суалар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tx2">
                    <a:lumMod val="50000"/>
                  </a:schemeClr>
                </a:solidFill>
              </a:rPr>
              <a:t>гьибур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 я?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            </a:t>
            </a:r>
            <a:r>
              <a:rPr lang="ru-RU" sz="1800" dirty="0">
                <a:solidFill>
                  <a:srgbClr val="FF0000"/>
                </a:solidFill>
              </a:rPr>
              <a:t>а) ни? </a:t>
            </a:r>
            <a:r>
              <a:rPr lang="ru-RU" sz="1800" dirty="0" err="1">
                <a:solidFill>
                  <a:srgbClr val="FF0000"/>
                </a:solidFill>
              </a:rPr>
              <a:t>куь</a:t>
            </a:r>
            <a:r>
              <a:rPr lang="ru-RU" sz="1800" dirty="0">
                <a:solidFill>
                  <a:srgbClr val="FF0000"/>
                </a:solidFill>
              </a:rPr>
              <a:t>?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            </a:t>
            </a:r>
            <a:r>
              <a:rPr lang="ru-RU" sz="1800" dirty="0">
                <a:solidFill>
                  <a:prstClr val="black"/>
                </a:solidFill>
              </a:rPr>
              <a:t>б) </a:t>
            </a:r>
            <a:r>
              <a:rPr lang="ru-RU" sz="1800" dirty="0" err="1">
                <a:solidFill>
                  <a:prstClr val="black"/>
                </a:solidFill>
              </a:rPr>
              <a:t>нин</a:t>
            </a:r>
            <a:r>
              <a:rPr lang="ru-RU" sz="1800" dirty="0">
                <a:solidFill>
                  <a:prstClr val="black"/>
                </a:solidFill>
              </a:rPr>
              <a:t>? </a:t>
            </a:r>
            <a:r>
              <a:rPr lang="ru-RU" sz="1800" dirty="0" err="1">
                <a:solidFill>
                  <a:prstClr val="black"/>
                </a:solidFill>
              </a:rPr>
              <a:t>куьн</a:t>
            </a:r>
            <a:r>
              <a:rPr lang="ru-RU" sz="1800" dirty="0">
                <a:solidFill>
                  <a:prstClr val="black"/>
                </a:solidFill>
              </a:rPr>
              <a:t>?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            </a:t>
            </a:r>
            <a:r>
              <a:rPr lang="ru-RU" sz="1800" dirty="0">
                <a:solidFill>
                  <a:prstClr val="black"/>
                </a:solidFill>
              </a:rPr>
              <a:t>в) низ? </a:t>
            </a:r>
            <a:r>
              <a:rPr lang="ru-RU" sz="1800" dirty="0" err="1">
                <a:solidFill>
                  <a:prstClr val="black"/>
                </a:solidFill>
              </a:rPr>
              <a:t>Квез</a:t>
            </a:r>
            <a:r>
              <a:rPr lang="ru-RU" sz="1800" dirty="0">
                <a:solidFill>
                  <a:prstClr val="black"/>
                </a:solidFill>
              </a:rPr>
              <a:t>?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 </a:t>
            </a:r>
          </a:p>
          <a:p>
            <a:pPr marL="0" lvl="0" indent="0"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          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7. </a:t>
            </a:r>
            <a:r>
              <a:rPr lang="ru-RU" sz="1800" b="1" i="1" dirty="0" err="1">
                <a:solidFill>
                  <a:schemeClr val="tx2">
                    <a:lumMod val="50000"/>
                  </a:schemeClr>
                </a:solidFill>
              </a:rPr>
              <a:t>Подлежащидиз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tx2">
                    <a:lumMod val="50000"/>
                  </a:schemeClr>
                </a:solidFill>
              </a:rPr>
              <a:t>шумуд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tx2">
                    <a:lumMod val="50000"/>
                  </a:schemeClr>
                </a:solidFill>
              </a:rPr>
              <a:t>суал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tx2">
                    <a:lumMod val="50000"/>
                  </a:schemeClr>
                </a:solidFill>
              </a:rPr>
              <a:t>ава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? 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             </a:t>
            </a:r>
            <a:r>
              <a:rPr lang="ru-RU" sz="1800" dirty="0">
                <a:solidFill>
                  <a:srgbClr val="FF0000"/>
                </a:solidFill>
              </a:rPr>
              <a:t>а) 4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             </a:t>
            </a:r>
            <a:r>
              <a:rPr lang="ru-RU" sz="1800" dirty="0">
                <a:solidFill>
                  <a:prstClr val="black"/>
                </a:solidFill>
              </a:rPr>
              <a:t>б) 3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             в</a:t>
            </a:r>
            <a:r>
              <a:rPr lang="ru-RU" sz="1800" dirty="0">
                <a:solidFill>
                  <a:prstClr val="black"/>
                </a:solidFill>
              </a:rPr>
              <a:t>) 2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572000" cy="558924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ru-RU" sz="1900" b="1" i="1" dirty="0" smtClean="0">
                <a:solidFill>
                  <a:schemeClr val="tx2">
                    <a:lumMod val="50000"/>
                  </a:schemeClr>
                </a:solidFill>
              </a:rPr>
              <a:t>     1</a:t>
            </a:r>
            <a:r>
              <a:rPr lang="ru-RU" sz="1900" b="1" i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900" b="1" i="1" dirty="0" err="1">
                <a:solidFill>
                  <a:schemeClr val="tx2">
                    <a:lumMod val="50000"/>
                  </a:schemeClr>
                </a:solidFill>
              </a:rPr>
              <a:t>Лезги</a:t>
            </a:r>
            <a:r>
              <a:rPr lang="ru-RU" sz="1900" b="1" i="1" dirty="0">
                <a:solidFill>
                  <a:schemeClr val="tx2">
                    <a:lumMod val="50000"/>
                  </a:schemeClr>
                </a:solidFill>
              </a:rPr>
              <a:t> ч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</a:rPr>
              <a:t>l</a:t>
            </a:r>
            <a:r>
              <a:rPr lang="ru-RU" sz="1900" b="1" i="1" dirty="0">
                <a:solidFill>
                  <a:schemeClr val="tx2">
                    <a:lumMod val="50000"/>
                  </a:schemeClr>
                </a:solidFill>
              </a:rPr>
              <a:t>ала </a:t>
            </a:r>
            <a:r>
              <a:rPr lang="ru-RU" sz="1900" b="1" i="1" dirty="0" err="1">
                <a:solidFill>
                  <a:schemeClr val="tx2">
                    <a:lumMod val="50000"/>
                  </a:schemeClr>
                </a:solidFill>
              </a:rPr>
              <a:t>вири</a:t>
            </a:r>
            <a:r>
              <a:rPr lang="ru-RU" sz="19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900" b="1" i="1" dirty="0" err="1">
                <a:solidFill>
                  <a:schemeClr val="tx2">
                    <a:lumMod val="50000"/>
                  </a:schemeClr>
                </a:solidFill>
              </a:rPr>
              <a:t>шумуд</a:t>
            </a:r>
            <a:r>
              <a:rPr lang="ru-RU" sz="1900" b="1" i="1" dirty="0">
                <a:solidFill>
                  <a:schemeClr val="tx2">
                    <a:lumMod val="50000"/>
                  </a:schemeClr>
                </a:solidFill>
              </a:rPr>
              <a:t> падеж </a:t>
            </a:r>
            <a:r>
              <a:rPr lang="ru-RU" sz="1900" b="1" i="1" dirty="0" err="1">
                <a:solidFill>
                  <a:schemeClr val="tx2">
                    <a:lumMod val="50000"/>
                  </a:schemeClr>
                </a:solidFill>
              </a:rPr>
              <a:t>ава</a:t>
            </a:r>
            <a:r>
              <a:rPr lang="ru-RU" sz="1900" b="1" i="1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  <a:p>
            <a:pPr marL="0" lvl="0" indent="0">
              <a:buNone/>
            </a:pPr>
            <a:r>
              <a:rPr lang="ru-RU" sz="1900" dirty="0" smtClean="0">
                <a:solidFill>
                  <a:prstClr val="black"/>
                </a:solidFill>
              </a:rPr>
              <a:t>            </a:t>
            </a:r>
            <a:r>
              <a:rPr lang="ru-RU" sz="1900" dirty="0">
                <a:solidFill>
                  <a:prstClr val="black"/>
                </a:solidFill>
              </a:rPr>
              <a:t>а) 4</a:t>
            </a:r>
          </a:p>
          <a:p>
            <a:pPr marL="0" lvl="0" indent="0">
              <a:buNone/>
            </a:pPr>
            <a:r>
              <a:rPr lang="ru-RU" sz="1900" dirty="0" smtClean="0">
                <a:solidFill>
                  <a:prstClr val="black"/>
                </a:solidFill>
              </a:rPr>
              <a:t>            </a:t>
            </a:r>
            <a:r>
              <a:rPr lang="ru-RU" sz="1900" dirty="0">
                <a:solidFill>
                  <a:prstClr val="black"/>
                </a:solidFill>
              </a:rPr>
              <a:t>б)5</a:t>
            </a:r>
          </a:p>
          <a:p>
            <a:pPr marL="0" lvl="0" indent="0">
              <a:buNone/>
            </a:pPr>
            <a:r>
              <a:rPr lang="ru-RU" sz="1900" dirty="0" smtClean="0">
                <a:solidFill>
                  <a:prstClr val="black"/>
                </a:solidFill>
              </a:rPr>
              <a:t>            </a:t>
            </a:r>
            <a:r>
              <a:rPr lang="ru-RU" sz="1900" dirty="0">
                <a:solidFill>
                  <a:srgbClr val="FF0000"/>
                </a:solidFill>
              </a:rPr>
              <a:t>в)18</a:t>
            </a:r>
          </a:p>
          <a:p>
            <a:pPr marL="0" lvl="0" indent="0">
              <a:buNone/>
            </a:pPr>
            <a:r>
              <a:rPr lang="ru-RU" sz="1900" dirty="0">
                <a:solidFill>
                  <a:prstClr val="black"/>
                </a:solidFill>
              </a:rPr>
              <a:t> </a:t>
            </a:r>
          </a:p>
          <a:p>
            <a:pPr marL="0" lvl="0" indent="0">
              <a:buNone/>
            </a:pPr>
            <a:r>
              <a:rPr lang="ru-RU" sz="1900" b="1" i="1" dirty="0" smtClean="0">
                <a:solidFill>
                  <a:schemeClr val="tx2">
                    <a:lumMod val="50000"/>
                  </a:schemeClr>
                </a:solidFill>
              </a:rPr>
              <a:t>        2</a:t>
            </a:r>
            <a:r>
              <a:rPr lang="ru-RU" sz="1900" b="1" i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900" b="1" i="1" dirty="0" err="1">
                <a:solidFill>
                  <a:schemeClr val="tx2">
                    <a:lumMod val="50000"/>
                  </a:schemeClr>
                </a:solidFill>
              </a:rPr>
              <a:t>Кьилин</a:t>
            </a:r>
            <a:r>
              <a:rPr lang="ru-RU" sz="19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900" b="1" i="1" dirty="0" err="1">
                <a:solidFill>
                  <a:schemeClr val="tx2">
                    <a:lumMod val="50000"/>
                  </a:schemeClr>
                </a:solidFill>
              </a:rPr>
              <a:t>членар</a:t>
            </a:r>
            <a:r>
              <a:rPr lang="ru-RU" sz="19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900" b="1" i="1" dirty="0" err="1">
                <a:solidFill>
                  <a:schemeClr val="tx2">
                    <a:lumMod val="50000"/>
                  </a:schemeClr>
                </a:solidFill>
              </a:rPr>
              <a:t>гьибур</a:t>
            </a:r>
            <a:r>
              <a:rPr lang="ru-RU" sz="1900" b="1" i="1" dirty="0">
                <a:solidFill>
                  <a:schemeClr val="tx2">
                    <a:lumMod val="50000"/>
                  </a:schemeClr>
                </a:solidFill>
              </a:rPr>
              <a:t> я?</a:t>
            </a:r>
          </a:p>
          <a:p>
            <a:pPr marL="0" lvl="0" indent="0">
              <a:buNone/>
            </a:pPr>
            <a:r>
              <a:rPr lang="ru-RU" sz="1900" dirty="0" smtClean="0">
                <a:solidFill>
                  <a:prstClr val="black"/>
                </a:solidFill>
              </a:rPr>
              <a:t>             </a:t>
            </a:r>
            <a:r>
              <a:rPr lang="ru-RU" sz="1900" dirty="0">
                <a:solidFill>
                  <a:prstClr val="black"/>
                </a:solidFill>
              </a:rPr>
              <a:t>а)Дополнение</a:t>
            </a:r>
          </a:p>
          <a:p>
            <a:pPr marL="0" lvl="0" indent="0">
              <a:buNone/>
            </a:pPr>
            <a:r>
              <a:rPr lang="ru-RU" sz="1900" dirty="0" smtClean="0">
                <a:solidFill>
                  <a:prstClr val="black"/>
                </a:solidFill>
              </a:rPr>
              <a:t>             </a:t>
            </a:r>
            <a:r>
              <a:rPr lang="ru-RU" sz="1900" dirty="0">
                <a:solidFill>
                  <a:prstClr val="black"/>
                </a:solidFill>
              </a:rPr>
              <a:t>б) </a:t>
            </a:r>
            <a:r>
              <a:rPr lang="ru-RU" sz="1900" dirty="0" err="1">
                <a:solidFill>
                  <a:prstClr val="black"/>
                </a:solidFill>
              </a:rPr>
              <a:t>Оределение</a:t>
            </a:r>
            <a:endParaRPr lang="ru-RU" sz="1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900" dirty="0" smtClean="0">
                <a:solidFill>
                  <a:prstClr val="black"/>
                </a:solidFill>
              </a:rPr>
              <a:t>             </a:t>
            </a:r>
            <a:r>
              <a:rPr lang="ru-RU" sz="1900" dirty="0">
                <a:solidFill>
                  <a:srgbClr val="FF0000"/>
                </a:solidFill>
              </a:rPr>
              <a:t>в) Сказуемое </a:t>
            </a:r>
            <a:r>
              <a:rPr lang="ru-RU" sz="1900" dirty="0" err="1">
                <a:solidFill>
                  <a:srgbClr val="FF0000"/>
                </a:solidFill>
              </a:rPr>
              <a:t>ва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smtClean="0">
                <a:solidFill>
                  <a:srgbClr val="FF0000"/>
                </a:solidFill>
              </a:rPr>
              <a:t>подлежащее</a:t>
            </a:r>
          </a:p>
          <a:p>
            <a:pPr marL="0" lvl="0" indent="0">
              <a:buNone/>
            </a:pPr>
            <a:endParaRPr lang="ru-RU" sz="19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ru-RU" sz="1900" dirty="0">
                <a:solidFill>
                  <a:prstClr val="black"/>
                </a:solidFill>
              </a:rPr>
              <a:t> </a:t>
            </a:r>
            <a:r>
              <a:rPr lang="ru-RU" sz="1900" dirty="0" smtClean="0">
                <a:solidFill>
                  <a:prstClr val="black"/>
                </a:solidFill>
              </a:rPr>
              <a:t>     </a:t>
            </a:r>
            <a:r>
              <a:rPr lang="ru-RU" sz="1900" b="1" i="1" dirty="0" smtClean="0">
                <a:solidFill>
                  <a:schemeClr val="tx2">
                    <a:lumMod val="50000"/>
                  </a:schemeClr>
                </a:solidFill>
              </a:rPr>
              <a:t>  3</a:t>
            </a:r>
            <a:r>
              <a:rPr lang="ru-RU" sz="1900" b="1" i="1" u="sng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900" b="1" i="1" u="sng" dirty="0" err="1">
                <a:solidFill>
                  <a:schemeClr val="tx2">
                    <a:lumMod val="50000"/>
                  </a:schemeClr>
                </a:solidFill>
              </a:rPr>
              <a:t>Куь</a:t>
            </a:r>
            <a:r>
              <a:rPr lang="ru-RU" sz="1900" b="1" i="1" u="sng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ru-RU" sz="1900" b="1" i="1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sz="1900" b="1" i="1" dirty="0" err="1">
                <a:solidFill>
                  <a:schemeClr val="tx2">
                    <a:lumMod val="50000"/>
                  </a:schemeClr>
                </a:solidFill>
              </a:rPr>
              <a:t>суалдиз</a:t>
            </a:r>
            <a:r>
              <a:rPr lang="ru-RU" sz="19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900" b="1" i="1" dirty="0" err="1">
                <a:solidFill>
                  <a:schemeClr val="tx2">
                    <a:lumMod val="50000"/>
                  </a:schemeClr>
                </a:solidFill>
              </a:rPr>
              <a:t>жаваб</a:t>
            </a:r>
            <a:r>
              <a:rPr lang="ru-RU" sz="19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900" b="1" i="1" dirty="0" err="1">
                <a:solidFill>
                  <a:schemeClr val="tx2">
                    <a:lumMod val="50000"/>
                  </a:schemeClr>
                </a:solidFill>
              </a:rPr>
              <a:t>гудай</a:t>
            </a:r>
            <a:r>
              <a:rPr lang="ru-RU" sz="19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900" b="1" i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существительное </a:t>
            </a:r>
            <a:r>
              <a:rPr lang="ru-RU" sz="1900" b="1" i="1" dirty="0" err="1">
                <a:solidFill>
                  <a:schemeClr val="tx2">
                    <a:lumMod val="50000"/>
                  </a:schemeClr>
                </a:solidFill>
              </a:rPr>
              <a:t>гьим</a:t>
            </a:r>
            <a:r>
              <a:rPr lang="ru-RU" sz="1900" b="1" i="1" dirty="0">
                <a:solidFill>
                  <a:schemeClr val="tx2">
                    <a:lumMod val="50000"/>
                  </a:schemeClr>
                </a:solidFill>
              </a:rPr>
              <a:t> я</a:t>
            </a:r>
            <a:r>
              <a:rPr lang="ru-RU" sz="1900" b="1" i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  <a:p>
            <a:pPr marL="0" lvl="0" indent="0">
              <a:buNone/>
            </a:pPr>
            <a:r>
              <a:rPr lang="ru-RU" sz="19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900" b="1" i="1" dirty="0" smtClean="0">
                <a:solidFill>
                  <a:schemeClr val="tx2">
                    <a:lumMod val="50000"/>
                  </a:schemeClr>
                </a:solidFill>
              </a:rPr>
              <a:t>           </a:t>
            </a:r>
            <a:r>
              <a:rPr lang="ru-RU" sz="1900" dirty="0" smtClean="0">
                <a:solidFill>
                  <a:prstClr val="black"/>
                </a:solidFill>
              </a:rPr>
              <a:t> </a:t>
            </a:r>
            <a:r>
              <a:rPr lang="ru-RU" sz="1900" dirty="0">
                <a:solidFill>
                  <a:srgbClr val="FF0000"/>
                </a:solidFill>
              </a:rPr>
              <a:t>а) к</a:t>
            </a:r>
            <a:r>
              <a:rPr lang="en-US" sz="1900" dirty="0">
                <a:solidFill>
                  <a:srgbClr val="FF0000"/>
                </a:solidFill>
              </a:rPr>
              <a:t>l</a:t>
            </a:r>
            <a:r>
              <a:rPr lang="ru-RU" sz="1900" dirty="0" err="1">
                <a:solidFill>
                  <a:srgbClr val="FF0000"/>
                </a:solidFill>
              </a:rPr>
              <a:t>екре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</a:p>
          <a:p>
            <a:pPr marL="0" lvl="0" indent="0">
              <a:buNone/>
            </a:pPr>
            <a:r>
              <a:rPr lang="ru-RU" sz="1900" dirty="0">
                <a:solidFill>
                  <a:prstClr val="black"/>
                </a:solidFill>
              </a:rPr>
              <a:t> </a:t>
            </a:r>
            <a:r>
              <a:rPr lang="ru-RU" sz="1900" dirty="0" smtClean="0">
                <a:solidFill>
                  <a:prstClr val="black"/>
                </a:solidFill>
              </a:rPr>
              <a:t>            </a:t>
            </a:r>
            <a:r>
              <a:rPr lang="ru-RU" sz="1900" dirty="0">
                <a:solidFill>
                  <a:prstClr val="black"/>
                </a:solidFill>
              </a:rPr>
              <a:t>б) </a:t>
            </a:r>
            <a:r>
              <a:rPr lang="ru-RU" sz="1900" dirty="0" err="1">
                <a:solidFill>
                  <a:prstClr val="black"/>
                </a:solidFill>
              </a:rPr>
              <a:t>аялди</a:t>
            </a:r>
            <a:endParaRPr lang="ru-RU" sz="1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900" dirty="0">
                <a:solidFill>
                  <a:prstClr val="black"/>
                </a:solidFill>
              </a:rPr>
              <a:t> </a:t>
            </a:r>
            <a:r>
              <a:rPr lang="ru-RU" sz="1900" dirty="0" smtClean="0">
                <a:solidFill>
                  <a:prstClr val="black"/>
                </a:solidFill>
              </a:rPr>
              <a:t>            </a:t>
            </a:r>
            <a:r>
              <a:rPr lang="ru-RU" sz="1900" dirty="0">
                <a:solidFill>
                  <a:prstClr val="black"/>
                </a:solidFill>
              </a:rPr>
              <a:t>в) уст</a:t>
            </a:r>
            <a:r>
              <a:rPr lang="en-US" sz="1900" dirty="0">
                <a:solidFill>
                  <a:prstClr val="black"/>
                </a:solidFill>
              </a:rPr>
              <a:t>l</a:t>
            </a:r>
            <a:r>
              <a:rPr lang="ru-RU" sz="1900" dirty="0" err="1">
                <a:solidFill>
                  <a:prstClr val="black"/>
                </a:solidFill>
              </a:rPr>
              <a:t>арди</a:t>
            </a:r>
            <a:endParaRPr lang="ru-RU" sz="1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900" dirty="0">
                <a:solidFill>
                  <a:prstClr val="black"/>
                </a:solidFill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87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Витя\Мои документы\Мои рисунки\027q377twshkd57x2cws8dso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01416"/>
            <a:ext cx="7848872" cy="5256584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numCol="1"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  <a:cs typeface="Arabic Typesetting" pitchFamily="66" charset="-78"/>
              </a:rPr>
              <a:t>«</a:t>
            </a:r>
            <a:r>
              <a:rPr lang="ru-RU" sz="1800" b="1" dirty="0" err="1" smtClean="0">
                <a:solidFill>
                  <a:srgbClr val="C00000"/>
                </a:solidFill>
                <a:latin typeface="Arial Black" pitchFamily="34" charset="0"/>
                <a:cs typeface="Arabic Typesetting" pitchFamily="66" charset="-78"/>
              </a:rPr>
              <a:t>Чирвилерин</a:t>
            </a:r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  <a:cs typeface="Arabic Typesetting" pitchFamily="66" charset="-78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Arial Black" pitchFamily="34" charset="0"/>
                <a:cs typeface="Arabic Typesetting" pitchFamily="66" charset="-78"/>
              </a:rPr>
              <a:t>тавхана</a:t>
            </a:r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  <a:cs typeface="Arabic Typesetting" pitchFamily="66" charset="-78"/>
              </a:rPr>
              <a:t>»</a:t>
            </a:r>
            <a:r>
              <a:rPr lang="ru-RU" sz="3600" b="1" u="sng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/>
            </a:r>
            <a:br>
              <a:rPr lang="ru-RU" sz="3600" b="1" u="sng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1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. </a:t>
            </a:r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Гафунин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хер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2. </a:t>
            </a:r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Дидедин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 ч1ал </a:t>
            </a:r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маса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гайида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,</a:t>
            </a:r>
            <a:b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3. </a:t>
            </a:r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Еб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яргъиди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 жен, </a:t>
            </a:r>
            <a:b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4. </a:t>
            </a:r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Ктаб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девлет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 я, </a:t>
            </a:r>
            <a:b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5. Лам </a:t>
            </a:r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япарилай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, </a:t>
            </a:r>
            <a:b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6. Ч1ал </a:t>
            </a:r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ава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 – </a:t>
            </a:r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халкь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ава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,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  <a:cs typeface="Arabic Typesetting" pitchFamily="66" charset="-78"/>
              </a:rPr>
              <a:t/>
            </a:r>
            <a:b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  <a:cs typeface="Arabic Typesetting" pitchFamily="66" charset="-78"/>
              </a:rPr>
            </a:br>
            <a:r>
              <a:rPr lang="ru-RU" sz="1600" b="1" u="sng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Мисалар</a:t>
            </a: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к1ват1 </a:t>
            </a:r>
            <a:r>
              <a:rPr lang="ru-RU" sz="1600" b="1" u="sng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хъия</a:t>
            </a: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1. </a:t>
            </a:r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Инсан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гафарилай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чир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жеда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.</a:t>
            </a:r>
            <a:b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2. </a:t>
            </a:r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Дидени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маса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 гуда.</a:t>
            </a:r>
            <a:b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3. Ч1ал </a:t>
            </a:r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авач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- </a:t>
            </a:r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халкьни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авач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.</a:t>
            </a:r>
            <a:b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4. </a:t>
            </a:r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Суьгьбет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куьруьди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.</a:t>
            </a:r>
            <a:b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5. Илим- </a:t>
            </a:r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хазина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. </a:t>
            </a:r>
            <a:b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6. </a:t>
            </a:r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Гапурдин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хирелай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яман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жеда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  <a:cs typeface="Arabic Typesetting" pitchFamily="66" charset="-78"/>
              </a:rPr>
              <a:t>.</a:t>
            </a:r>
            <a:endParaRPr lang="ru-RU" sz="1400" dirty="0">
              <a:solidFill>
                <a:schemeClr val="tx2"/>
              </a:solidFill>
              <a:latin typeface="Arial Black" pitchFamily="34" charset="0"/>
              <a:cs typeface="Arabic Typesetting" pitchFamily="66" charset="-7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858000"/>
            <a:ext cx="9144000" cy="1971600"/>
          </a:xfrm>
          <a:prstGeom prst="rect">
            <a:avLst/>
          </a:prstGeom>
          <a:pattFill prst="pct2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="" xmlns:p14="http://schemas.microsoft.com/office/powerpoint/2010/main" val="5315663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412776"/>
          </a:xfrm>
          <a:pattFill prst="pct10">
            <a:fgClr>
              <a:schemeClr val="accent3">
                <a:lumMod val="60000"/>
                <a:lumOff val="40000"/>
              </a:schemeClr>
            </a:fgClr>
            <a:bgClr>
              <a:schemeClr val="accent1">
                <a:lumMod val="20000"/>
                <a:lumOff val="80000"/>
              </a:schemeClr>
            </a:bgClr>
          </a:pattFill>
        </p:spPr>
        <p:txBody>
          <a:bodyPr>
            <a:noAutofit/>
          </a:bodyPr>
          <a:lstStyle/>
          <a:p>
            <a:r>
              <a:rPr lang="ru-RU" sz="5400" b="1" dirty="0" smtClean="0"/>
              <a:t>   </a:t>
            </a:r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ПОДЛЕЖАЩИДИН   УЬЛКВЕ.</a:t>
            </a:r>
            <a:endParaRPr lang="ru-RU" sz="5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3999" cy="5445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98488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09112015"/>
              </p:ext>
            </p:extLst>
          </p:nvPr>
        </p:nvGraphicFramePr>
        <p:xfrm>
          <a:off x="228600" y="3085"/>
          <a:ext cx="8915400" cy="6854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1241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4557"/>
          </a:xfrm>
        </p:spPr>
        <p:txBody>
          <a:bodyPr>
            <a:normAutofit fontScale="90000"/>
          </a:bodyPr>
          <a:lstStyle/>
          <a:p>
            <a:r>
              <a:rPr lang="ru-RU" sz="65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8000" b="1" i="1" dirty="0" smtClean="0">
                <a:solidFill>
                  <a:srgbClr val="FF0000"/>
                </a:solidFill>
              </a:rPr>
              <a:t>К</a:t>
            </a:r>
            <a:r>
              <a:rPr lang="en-US" sz="8000" b="1" i="1" dirty="0">
                <a:solidFill>
                  <a:srgbClr val="FF0000"/>
                </a:solidFill>
              </a:rPr>
              <a:t>l</a:t>
            </a:r>
            <a:r>
              <a:rPr lang="ru-RU" sz="8000" b="1" i="1" dirty="0" err="1">
                <a:solidFill>
                  <a:srgbClr val="FF0000"/>
                </a:solidFill>
              </a:rPr>
              <a:t>валин</a:t>
            </a:r>
            <a:r>
              <a:rPr lang="ru-RU" sz="8000" b="1" i="1" dirty="0">
                <a:solidFill>
                  <a:srgbClr val="FF0000"/>
                </a:solidFill>
              </a:rPr>
              <a:t> к</a:t>
            </a:r>
            <a:r>
              <a:rPr lang="en-US" sz="8000" b="1" i="1" dirty="0">
                <a:solidFill>
                  <a:srgbClr val="FF0000"/>
                </a:solidFill>
              </a:rPr>
              <a:t>l</a:t>
            </a:r>
            <a:r>
              <a:rPr lang="ru-RU" sz="8000" b="1" i="1" dirty="0">
                <a:solidFill>
                  <a:srgbClr val="FF0000"/>
                </a:solidFill>
              </a:rPr>
              <a:t>валах.</a:t>
            </a:r>
            <a:endParaRPr lang="ru-RU" sz="80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8944371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0" lvl="0" indent="0" algn="ctr">
              <a:buNone/>
            </a:pPr>
            <a:r>
              <a:rPr lang="ru-RU" sz="6600" b="1" i="1" dirty="0" smtClean="0">
                <a:solidFill>
                  <a:srgbClr val="FF0000"/>
                </a:solidFill>
              </a:rPr>
              <a:t>Сочинение.</a:t>
            </a:r>
            <a:endParaRPr lang="ru-RU" sz="66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8000" b="1" i="1" dirty="0" smtClean="0">
                <a:solidFill>
                  <a:srgbClr val="FF0000"/>
                </a:solidFill>
              </a:rPr>
              <a:t>«</a:t>
            </a:r>
            <a:r>
              <a:rPr lang="ru-RU" sz="8000" b="1" i="1" dirty="0" err="1" smtClean="0">
                <a:solidFill>
                  <a:srgbClr val="FF0000"/>
                </a:solidFill>
              </a:rPr>
              <a:t>Лезги</a:t>
            </a:r>
            <a:r>
              <a:rPr lang="ru-RU" sz="8000" b="1" i="1" dirty="0" smtClean="0">
                <a:solidFill>
                  <a:srgbClr val="FF0000"/>
                </a:solidFill>
              </a:rPr>
              <a:t> ч1ал </a:t>
            </a:r>
            <a:r>
              <a:rPr lang="ru-RU" sz="8000" b="1" i="1" dirty="0" err="1" smtClean="0">
                <a:solidFill>
                  <a:srgbClr val="FF0000"/>
                </a:solidFill>
              </a:rPr>
              <a:t>чи</a:t>
            </a:r>
            <a:r>
              <a:rPr lang="ru-RU" sz="8000" b="1" i="1" dirty="0" smtClean="0">
                <a:solidFill>
                  <a:srgbClr val="FF0000"/>
                </a:solidFill>
              </a:rPr>
              <a:t> </a:t>
            </a:r>
            <a:r>
              <a:rPr lang="ru-RU" sz="8000" b="1" i="1" dirty="0" err="1" smtClean="0">
                <a:solidFill>
                  <a:srgbClr val="FF0000"/>
                </a:solidFill>
              </a:rPr>
              <a:t>девлет</a:t>
            </a:r>
            <a:r>
              <a:rPr lang="ru-RU" sz="8000" b="1" i="1" dirty="0" smtClean="0">
                <a:solidFill>
                  <a:srgbClr val="FF0000"/>
                </a:solidFill>
              </a:rPr>
              <a:t> я»</a:t>
            </a:r>
          </a:p>
          <a:p>
            <a:pPr marL="0" indent="0" algn="ctr">
              <a:buNone/>
            </a:pPr>
            <a:r>
              <a:rPr lang="ru-RU" sz="6600" b="1" i="1" dirty="0" smtClean="0">
                <a:solidFill>
                  <a:srgbClr val="FF0000"/>
                </a:solidFill>
              </a:rPr>
              <a:t>(</a:t>
            </a:r>
            <a:r>
              <a:rPr lang="ru-RU" sz="6600" b="1" i="1" dirty="0" err="1" smtClean="0">
                <a:solidFill>
                  <a:srgbClr val="FF0000"/>
                </a:solidFill>
              </a:rPr>
              <a:t>Подлежащияр</a:t>
            </a:r>
            <a:r>
              <a:rPr lang="ru-RU" sz="6600" b="1" i="1" dirty="0" smtClean="0">
                <a:solidFill>
                  <a:srgbClr val="FF0000"/>
                </a:solidFill>
              </a:rPr>
              <a:t> </a:t>
            </a:r>
            <a:r>
              <a:rPr lang="ru-RU" sz="6600" b="1" i="1" dirty="0" err="1" smtClean="0">
                <a:solidFill>
                  <a:srgbClr val="FF0000"/>
                </a:solidFill>
              </a:rPr>
              <a:t>жагъура</a:t>
            </a:r>
            <a:r>
              <a:rPr lang="ru-RU" sz="6600" b="1" i="1" dirty="0" smtClean="0">
                <a:solidFill>
                  <a:srgbClr val="FF0000"/>
                </a:solidFill>
              </a:rPr>
              <a:t> </a:t>
            </a:r>
            <a:r>
              <a:rPr lang="ru-RU" sz="6600" b="1" i="1" dirty="0" err="1" smtClean="0">
                <a:solidFill>
                  <a:srgbClr val="FF0000"/>
                </a:solidFill>
              </a:rPr>
              <a:t>ва</a:t>
            </a:r>
            <a:r>
              <a:rPr lang="ru-RU" sz="6600" b="1" i="1" dirty="0" smtClean="0">
                <a:solidFill>
                  <a:srgbClr val="FF0000"/>
                </a:solidFill>
              </a:rPr>
              <a:t> падеж </a:t>
            </a:r>
            <a:r>
              <a:rPr lang="ru-RU" sz="6600" b="1" i="1" dirty="0" err="1" smtClean="0">
                <a:solidFill>
                  <a:srgbClr val="FF0000"/>
                </a:solidFill>
              </a:rPr>
              <a:t>къалура</a:t>
            </a:r>
            <a:r>
              <a:rPr lang="ru-RU" sz="6600" b="1" i="1" dirty="0" smtClean="0">
                <a:solidFill>
                  <a:srgbClr val="FF0000"/>
                </a:solidFill>
              </a:rPr>
              <a:t>)</a:t>
            </a:r>
            <a:endParaRPr lang="ru-RU" sz="7200" b="1" i="1" dirty="0" smtClean="0">
              <a:solidFill>
                <a:srgbClr val="C00000"/>
              </a:solidFill>
            </a:endParaRPr>
          </a:p>
          <a:p>
            <a:pPr marL="0" lvl="0" indent="0" algn="ctr">
              <a:buNone/>
            </a:pPr>
            <a:endParaRPr lang="ru-RU" sz="5400" b="1" i="1" dirty="0" smtClean="0">
              <a:solidFill>
                <a:srgbClr val="C00000"/>
              </a:solidFill>
            </a:endParaRPr>
          </a:p>
          <a:p>
            <a:pPr marL="0" lvl="0" indent="0" algn="ctr">
              <a:buNone/>
            </a:pPr>
            <a:endParaRPr lang="ru-RU" sz="1600" b="1" i="1" dirty="0" smtClean="0">
              <a:solidFill>
                <a:srgbClr val="C00000"/>
              </a:solidFill>
            </a:endParaRPr>
          </a:p>
          <a:p>
            <a:pPr marL="0" lvl="0" indent="0" algn="ctr">
              <a:buNone/>
            </a:pPr>
            <a:endParaRPr lang="ru-RU" sz="6000" b="1" i="1" dirty="0">
              <a:solidFill>
                <a:srgbClr val="C00000"/>
              </a:solidFill>
            </a:endParaRPr>
          </a:p>
          <a:p>
            <a:pPr marL="0" lvl="0" indent="0" algn="ctr">
              <a:buNone/>
            </a:pPr>
            <a:endParaRPr lang="ru-RU" sz="6000" b="1" i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52262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685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0" y="5373216"/>
            <a:ext cx="9144000" cy="1484784"/>
          </a:xfrm>
          <a:pattFill prst="openDmnd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ru-RU" sz="4000" dirty="0" smtClean="0"/>
              <a:t>            </a:t>
            </a:r>
            <a:endParaRPr lang="ru-RU" sz="8000" b="1" dirty="0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/>
          <a:srcRect b="4851"/>
          <a:stretch/>
        </p:blipFill>
        <p:spPr>
          <a:xfrm>
            <a:off x="0" y="0"/>
            <a:ext cx="9144000" cy="6858000"/>
          </a:xfrm>
          <a:prstGeom prst="roundRect">
            <a:avLst>
              <a:gd name="adj" fmla="val 11111"/>
            </a:avLst>
          </a:prstGeom>
          <a:pattFill prst="pct10">
            <a:fgClr>
              <a:schemeClr val="accent3">
                <a:lumMod val="60000"/>
                <a:lumOff val="40000"/>
              </a:schemeClr>
            </a:fgClr>
            <a:bgClr>
              <a:schemeClr val="tx2">
                <a:lumMod val="40000"/>
                <a:lumOff val="60000"/>
              </a:schemeClr>
            </a:bgClr>
          </a:pattFill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27676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honeycomb/>
        <p:sndAc>
          <p:stSnd>
            <p:snd r:embed="rId4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Прямоугольник 140"/>
          <p:cNvSpPr/>
          <p:nvPr/>
        </p:nvSpPr>
        <p:spPr>
          <a:xfrm>
            <a:off x="4857750" y="1000125"/>
            <a:ext cx="428625" cy="428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tx1"/>
                </a:solidFill>
              </a:rPr>
              <a:t>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4857750" y="1428750"/>
            <a:ext cx="428625" cy="5000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4857750" y="1857375"/>
            <a:ext cx="428625" cy="428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144" name="Прямоугольник 143"/>
          <p:cNvSpPr/>
          <p:nvPr/>
        </p:nvSpPr>
        <p:spPr>
          <a:xfrm>
            <a:off x="4857750" y="2286000"/>
            <a:ext cx="428625" cy="428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4857750" y="2714625"/>
            <a:ext cx="428625" cy="428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4857750" y="3143250"/>
            <a:ext cx="428625" cy="428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147" name="Прямоугольник 146"/>
          <p:cNvSpPr/>
          <p:nvPr/>
        </p:nvSpPr>
        <p:spPr>
          <a:xfrm>
            <a:off x="4857750" y="3571875"/>
            <a:ext cx="428625" cy="428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48" name="Прямоугольник 147"/>
          <p:cNvSpPr/>
          <p:nvPr/>
        </p:nvSpPr>
        <p:spPr>
          <a:xfrm>
            <a:off x="4857750" y="4000500"/>
            <a:ext cx="428625" cy="428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щ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4857750" y="4429125"/>
            <a:ext cx="428625" cy="428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4857750" y="4857750"/>
            <a:ext cx="428625" cy="428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3571875" y="485775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4000500" y="485775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э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2714625" y="4429125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182" name="Прямоугольник 181"/>
          <p:cNvSpPr/>
          <p:nvPr/>
        </p:nvSpPr>
        <p:spPr>
          <a:xfrm>
            <a:off x="3143250" y="4429125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83" name="Прямоугольник 182"/>
          <p:cNvSpPr/>
          <p:nvPr/>
        </p:nvSpPr>
        <p:spPr>
          <a:xfrm>
            <a:off x="3571875" y="4429125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84" name="Прямоугольник 183"/>
          <p:cNvSpPr/>
          <p:nvPr/>
        </p:nvSpPr>
        <p:spPr>
          <a:xfrm>
            <a:off x="4000500" y="4429125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185" name="Прямоугольник 184"/>
          <p:cNvSpPr/>
          <p:nvPr/>
        </p:nvSpPr>
        <p:spPr>
          <a:xfrm>
            <a:off x="4429125" y="4429125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189" name="Прямоугольник 188"/>
          <p:cNvSpPr/>
          <p:nvPr/>
        </p:nvSpPr>
        <p:spPr>
          <a:xfrm>
            <a:off x="5715000" y="400050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5286375" y="400050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ё</a:t>
            </a:r>
          </a:p>
        </p:txBody>
      </p:sp>
      <p:sp>
        <p:nvSpPr>
          <p:cNvPr id="191" name="Прямоугольник 190"/>
          <p:cNvSpPr/>
          <p:nvPr/>
        </p:nvSpPr>
        <p:spPr>
          <a:xfrm>
            <a:off x="4429125" y="3571875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195" name="Прямоугольник 194"/>
          <p:cNvSpPr/>
          <p:nvPr/>
        </p:nvSpPr>
        <p:spPr>
          <a:xfrm>
            <a:off x="3143250" y="314325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196" name="Прямоугольник 195"/>
          <p:cNvSpPr/>
          <p:nvPr/>
        </p:nvSpPr>
        <p:spPr>
          <a:xfrm>
            <a:off x="3571875" y="314325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197" name="Прямоугольник 196"/>
          <p:cNvSpPr/>
          <p:nvPr/>
        </p:nvSpPr>
        <p:spPr>
          <a:xfrm>
            <a:off x="4000500" y="314325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4429125" y="314325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5715000" y="314325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200" name="Прямоугольник 199"/>
          <p:cNvSpPr/>
          <p:nvPr/>
        </p:nvSpPr>
        <p:spPr>
          <a:xfrm>
            <a:off x="5286375" y="314325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201" name="Прямоугольник 200"/>
          <p:cNvSpPr/>
          <p:nvPr/>
        </p:nvSpPr>
        <p:spPr>
          <a:xfrm>
            <a:off x="3571875" y="2714625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2" name="Прямоугольник 201"/>
          <p:cNvSpPr/>
          <p:nvPr/>
        </p:nvSpPr>
        <p:spPr>
          <a:xfrm>
            <a:off x="4000500" y="2714625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203" name="Прямоугольник 202"/>
          <p:cNvSpPr/>
          <p:nvPr/>
        </p:nvSpPr>
        <p:spPr>
          <a:xfrm>
            <a:off x="4429125" y="2714625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204" name="Прямоугольник 203"/>
          <p:cNvSpPr/>
          <p:nvPr/>
        </p:nvSpPr>
        <p:spPr>
          <a:xfrm>
            <a:off x="5286375" y="2714625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4429125" y="228600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210" name="Прямоугольник 209"/>
          <p:cNvSpPr/>
          <p:nvPr/>
        </p:nvSpPr>
        <p:spPr>
          <a:xfrm>
            <a:off x="6143625" y="228600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211" name="Прямоугольник 210"/>
          <p:cNvSpPr/>
          <p:nvPr/>
        </p:nvSpPr>
        <p:spPr>
          <a:xfrm>
            <a:off x="5715000" y="228600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212" name="Прямоугольник 211"/>
          <p:cNvSpPr/>
          <p:nvPr/>
        </p:nvSpPr>
        <p:spPr>
          <a:xfrm>
            <a:off x="5286375" y="228600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216" name="Прямоугольник 215"/>
          <p:cNvSpPr/>
          <p:nvPr/>
        </p:nvSpPr>
        <p:spPr>
          <a:xfrm>
            <a:off x="5286375" y="1857375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уь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6143625" y="142875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218" name="Прямоугольник 217"/>
          <p:cNvSpPr/>
          <p:nvPr/>
        </p:nvSpPr>
        <p:spPr>
          <a:xfrm>
            <a:off x="5715000" y="142875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219" name="Прямоугольник 218"/>
          <p:cNvSpPr/>
          <p:nvPr/>
        </p:nvSpPr>
        <p:spPr>
          <a:xfrm>
            <a:off x="5286375" y="142875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6" name="Прямоугольник 225"/>
          <p:cNvSpPr/>
          <p:nvPr/>
        </p:nvSpPr>
        <p:spPr>
          <a:xfrm>
            <a:off x="4429125" y="142875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227" name="Прямоугольник 226"/>
          <p:cNvSpPr/>
          <p:nvPr/>
        </p:nvSpPr>
        <p:spPr>
          <a:xfrm>
            <a:off x="5715000" y="1000125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228" name="Прямоугольник 227"/>
          <p:cNvSpPr/>
          <p:nvPr/>
        </p:nvSpPr>
        <p:spPr>
          <a:xfrm>
            <a:off x="5286375" y="1000125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</a:t>
            </a:r>
          </a:p>
        </p:txBody>
      </p:sp>
      <p:pic>
        <p:nvPicPr>
          <p:cNvPr id="12413" name="Рисунок 129" descr="пресс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506" y="4910504"/>
            <a:ext cx="16129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14" name="Рисунок 130" descr="девоч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271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3792_42387b94c3363_real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286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Прямоугольник 129"/>
          <p:cNvSpPr/>
          <p:nvPr/>
        </p:nvSpPr>
        <p:spPr>
          <a:xfrm>
            <a:off x="6143624" y="400050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6579149" y="4000498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5286375" y="4857749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6574140" y="228600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249" name="Прямоугольник 248"/>
          <p:cNvSpPr/>
          <p:nvPr/>
        </p:nvSpPr>
        <p:spPr>
          <a:xfrm>
            <a:off x="5715365" y="2726348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6143636" y="1000108"/>
            <a:ext cx="438141" cy="4381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174" name="Прямоугольник 173"/>
          <p:cNvSpPr/>
          <p:nvPr/>
        </p:nvSpPr>
        <p:spPr>
          <a:xfrm>
            <a:off x="7429520" y="1000108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175" name="Прямоугольник 174"/>
          <p:cNvSpPr/>
          <p:nvPr/>
        </p:nvSpPr>
        <p:spPr>
          <a:xfrm>
            <a:off x="7000892" y="1000108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176" name="Прямоугольник 175"/>
          <p:cNvSpPr/>
          <p:nvPr/>
        </p:nvSpPr>
        <p:spPr>
          <a:xfrm>
            <a:off x="6572264" y="1000108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177" name="Прямоугольник 176"/>
          <p:cNvSpPr/>
          <p:nvPr/>
        </p:nvSpPr>
        <p:spPr>
          <a:xfrm>
            <a:off x="7000892" y="1428736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213" name="Прямоугольник 212"/>
          <p:cNvSpPr/>
          <p:nvPr/>
        </p:nvSpPr>
        <p:spPr>
          <a:xfrm>
            <a:off x="6572264" y="1428736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214" name="Прямоугольник 213"/>
          <p:cNvSpPr/>
          <p:nvPr/>
        </p:nvSpPr>
        <p:spPr>
          <a:xfrm>
            <a:off x="7429520" y="1428736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254" name="Прямоугольник 253">
            <a:hlinkClick r:id="" action="ppaction://noaction" highlightClick="1"/>
          </p:cNvPr>
          <p:cNvSpPr/>
          <p:nvPr/>
        </p:nvSpPr>
        <p:spPr>
          <a:xfrm>
            <a:off x="4429124" y="1000108"/>
            <a:ext cx="428625" cy="4286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smtClean="0">
                <a:solidFill>
                  <a:schemeClr val="tx1"/>
                </a:solidFill>
              </a:rPr>
              <a:t>1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3143240" y="1428736"/>
            <a:ext cx="428625" cy="4286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6" name="Прямоугольник 255"/>
          <p:cNvSpPr/>
          <p:nvPr/>
        </p:nvSpPr>
        <p:spPr>
          <a:xfrm>
            <a:off x="4429124" y="1857364"/>
            <a:ext cx="428625" cy="4286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8" name="Прямоугольник 257"/>
          <p:cNvSpPr/>
          <p:nvPr/>
        </p:nvSpPr>
        <p:spPr>
          <a:xfrm>
            <a:off x="6143636" y="1857364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ь</a:t>
            </a:r>
          </a:p>
        </p:txBody>
      </p:sp>
      <p:sp>
        <p:nvSpPr>
          <p:cNvPr id="259" name="Прямоугольник 258"/>
          <p:cNvSpPr/>
          <p:nvPr/>
        </p:nvSpPr>
        <p:spPr>
          <a:xfrm>
            <a:off x="5715008" y="1857364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smtClean="0">
                <a:solidFill>
                  <a:schemeClr val="tx1"/>
                </a:solidFill>
              </a:rPr>
              <a:t>н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60" name="Прямоугольник 259"/>
          <p:cNvSpPr/>
          <p:nvPr/>
        </p:nvSpPr>
        <p:spPr>
          <a:xfrm>
            <a:off x="4000496" y="2285992"/>
            <a:ext cx="428625" cy="4286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572264" y="1857364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000496" y="1428736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571868" y="1428736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000100" y="2714620"/>
            <a:ext cx="428625" cy="4286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857356" y="3143248"/>
            <a:ext cx="428625" cy="4286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000496" y="3571876"/>
            <a:ext cx="428625" cy="4286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429124" y="4000504"/>
            <a:ext cx="428625" cy="4286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285984" y="4429132"/>
            <a:ext cx="428625" cy="4286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28662" y="4857760"/>
            <a:ext cx="500063" cy="4286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143636" y="271462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572264" y="271462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000892" y="271462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714612" y="271462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143240" y="271462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285984" y="271462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428728" y="271462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857356" y="271462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143636" y="3143248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572264" y="3143248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2714612" y="3143248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285984" y="3143248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286380" y="3571876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715008" y="3571876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6143636" y="3571876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286380" y="4429132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715008" y="4429132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143636" y="4429132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6143636" y="485776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5715008" y="485776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429124" y="485776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857356" y="485776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2285984" y="485776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714612" y="485776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3143240" y="485776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ц</a:t>
            </a:r>
            <a:r>
              <a:rPr lang="en-US" b="1" dirty="0" smtClean="0">
                <a:solidFill>
                  <a:schemeClr val="tx1"/>
                </a:solidFill>
              </a:rPr>
              <a:t>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1428728" y="4857760"/>
            <a:ext cx="428625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т</a:t>
            </a:r>
            <a:r>
              <a:rPr lang="en-US" b="1" dirty="0" smtClean="0">
                <a:solidFill>
                  <a:schemeClr val="tx1"/>
                </a:solidFill>
              </a:rPr>
              <a:t>I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3065003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2" dur="13061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0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512168"/>
          </a:xfrm>
          <a:solidFill>
            <a:srgbClr val="E6B4E2"/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</a:rPr>
              <a:t>Тарсунин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</a:rPr>
              <a:t>кьил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: «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</a:rPr>
              <a:t>Подлежащидин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</a:rPr>
              <a:t>уьлкведиз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фин.» 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endParaRPr lang="ru-RU" sz="3100" b="1" u="sng" dirty="0" smtClean="0">
              <a:solidFill>
                <a:srgbClr val="002060"/>
              </a:solidFill>
            </a:endParaRP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3100" b="1" u="sng" dirty="0" err="1" smtClean="0">
                <a:solidFill>
                  <a:srgbClr val="002060"/>
                </a:solidFill>
              </a:rPr>
              <a:t>Метлебар</a:t>
            </a:r>
            <a:r>
              <a:rPr lang="ru-RU" sz="3100" b="1" dirty="0" smtClean="0"/>
              <a:t>: 1.</a:t>
            </a:r>
            <a:r>
              <a:rPr lang="ru-RU" sz="2900" dirty="0" smtClean="0"/>
              <a:t>Аялриз </a:t>
            </a:r>
            <a:r>
              <a:rPr lang="ru-RU" sz="2900" dirty="0" err="1" smtClean="0"/>
              <a:t>подлежащидикай</a:t>
            </a:r>
            <a:r>
              <a:rPr lang="ru-RU" sz="2900" dirty="0" smtClean="0"/>
              <a:t> </a:t>
            </a:r>
            <a:r>
              <a:rPr lang="ru-RU" sz="2900" dirty="0" err="1" smtClean="0"/>
              <a:t>чирвилер</a:t>
            </a:r>
            <a:r>
              <a:rPr lang="ru-RU" sz="2900" dirty="0" smtClean="0"/>
              <a:t> </a:t>
            </a:r>
            <a:r>
              <a:rPr lang="ru-RU" sz="2900" dirty="0" err="1" smtClean="0"/>
              <a:t>гун</a:t>
            </a:r>
            <a:r>
              <a:rPr lang="ru-RU" sz="2900" dirty="0" smtClean="0"/>
              <a:t>;</a:t>
            </a: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2900" b="1" dirty="0" smtClean="0"/>
              <a:t>2. </a:t>
            </a:r>
            <a:r>
              <a:rPr lang="ru-RU" sz="2900" dirty="0" err="1" smtClean="0"/>
              <a:t>Алатай</a:t>
            </a:r>
            <a:r>
              <a:rPr lang="ru-RU" sz="2900" dirty="0" smtClean="0"/>
              <a:t> </a:t>
            </a:r>
            <a:r>
              <a:rPr lang="ru-RU" sz="2900" dirty="0" err="1" smtClean="0"/>
              <a:t>тарсар</a:t>
            </a:r>
            <a:r>
              <a:rPr lang="ru-RU" sz="2900" dirty="0" smtClean="0"/>
              <a:t> </a:t>
            </a:r>
            <a:r>
              <a:rPr lang="ru-RU" sz="2900" dirty="0" err="1" smtClean="0"/>
              <a:t>рик</a:t>
            </a:r>
            <a:r>
              <a:rPr lang="en-US" sz="2900" dirty="0" smtClean="0"/>
              <a:t>l</a:t>
            </a:r>
            <a:r>
              <a:rPr lang="ru-RU" sz="2900" dirty="0" smtClean="0"/>
              <a:t>ел </a:t>
            </a:r>
            <a:r>
              <a:rPr lang="ru-RU" sz="2900" dirty="0" err="1" smtClean="0"/>
              <a:t>хкун</a:t>
            </a:r>
            <a:r>
              <a:rPr lang="ru-RU" sz="2900" dirty="0" smtClean="0"/>
              <a:t>.</a:t>
            </a: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2900" b="1" dirty="0" smtClean="0"/>
              <a:t>     3.</a:t>
            </a:r>
            <a:r>
              <a:rPr lang="ru-RU" sz="2900" dirty="0" smtClean="0"/>
              <a:t>Ч</a:t>
            </a:r>
            <a:r>
              <a:rPr lang="en-US" sz="2900" dirty="0" smtClean="0"/>
              <a:t>l</a:t>
            </a:r>
            <a:r>
              <a:rPr lang="ru-RU" sz="2900" dirty="0" smtClean="0"/>
              <a:t>ал к</a:t>
            </a:r>
            <a:r>
              <a:rPr lang="en-US" sz="2900" dirty="0" smtClean="0"/>
              <a:t>l</a:t>
            </a:r>
            <a:r>
              <a:rPr lang="ru-RU" sz="2900" dirty="0" err="1" smtClean="0"/>
              <a:t>анарун</a:t>
            </a:r>
            <a:r>
              <a:rPr lang="ru-RU" sz="2900" dirty="0" smtClean="0"/>
              <a:t> </a:t>
            </a:r>
            <a:r>
              <a:rPr lang="ru-RU" sz="2900" dirty="0" err="1" smtClean="0"/>
              <a:t>ва</a:t>
            </a:r>
            <a:r>
              <a:rPr lang="ru-RU" sz="2900" dirty="0" smtClean="0"/>
              <a:t> </a:t>
            </a:r>
            <a:r>
              <a:rPr lang="ru-RU" sz="2900" dirty="0" err="1" smtClean="0"/>
              <a:t>гегьеншарун</a:t>
            </a:r>
            <a:r>
              <a:rPr lang="ru-RU" sz="2900" dirty="0" smtClean="0"/>
              <a:t>;</a:t>
            </a: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2900" b="1" dirty="0" smtClean="0"/>
              <a:t>                       4.</a:t>
            </a:r>
            <a:r>
              <a:rPr lang="ru-RU" sz="2900" dirty="0" smtClean="0"/>
              <a:t>Иердиз </a:t>
            </a:r>
            <a:r>
              <a:rPr lang="ru-RU" sz="2900" dirty="0" err="1" smtClean="0"/>
              <a:t>кхьиз</a:t>
            </a:r>
            <a:r>
              <a:rPr lang="ru-RU" sz="2900" dirty="0" smtClean="0"/>
              <a:t> </a:t>
            </a:r>
            <a:r>
              <a:rPr lang="ru-RU" sz="2900" dirty="0" err="1" smtClean="0"/>
              <a:t>ва</a:t>
            </a:r>
            <a:r>
              <a:rPr lang="ru-RU" sz="2900" dirty="0" smtClean="0"/>
              <a:t> к</a:t>
            </a:r>
            <a:r>
              <a:rPr lang="en-US" sz="2900" dirty="0" smtClean="0"/>
              <a:t>l</a:t>
            </a:r>
            <a:r>
              <a:rPr lang="ru-RU" sz="2900" dirty="0" err="1" smtClean="0"/>
              <a:t>елиз</a:t>
            </a:r>
            <a:r>
              <a:rPr lang="ru-RU" sz="2900" dirty="0" smtClean="0"/>
              <a:t> </a:t>
            </a:r>
            <a:r>
              <a:rPr lang="ru-RU" sz="2900" dirty="0" err="1" smtClean="0"/>
              <a:t>чирунин</a:t>
            </a:r>
            <a:r>
              <a:rPr lang="ru-RU" sz="2900" dirty="0" smtClean="0"/>
              <a:t> тербия </a:t>
            </a:r>
            <a:r>
              <a:rPr lang="ru-RU" sz="2900" dirty="0" err="1" smtClean="0"/>
              <a:t>гун</a:t>
            </a:r>
            <a:r>
              <a:rPr lang="ru-RU" sz="2900" dirty="0" smtClean="0"/>
              <a:t>.</a:t>
            </a:r>
            <a:r>
              <a:rPr lang="ru-RU" sz="2900" b="1" dirty="0" smtClean="0"/>
              <a:t> </a:t>
            </a:r>
            <a:endParaRPr lang="ru-RU" sz="2900" dirty="0" smtClean="0"/>
          </a:p>
          <a:p>
            <a:pPr marL="109728" indent="0" algn="r" eaLnBrk="1" fontAlgn="auto" hangingPunct="1">
              <a:spcAft>
                <a:spcPts val="0"/>
              </a:spcAft>
              <a:buNone/>
              <a:defRPr/>
            </a:pPr>
            <a:r>
              <a:rPr lang="ru-RU" sz="2900" dirty="0" smtClean="0"/>
              <a:t> 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b="1" u="sng" dirty="0" smtClean="0"/>
              <a:t>     </a:t>
            </a:r>
            <a:r>
              <a:rPr lang="ru-RU" sz="2900" b="1" u="sng" dirty="0" err="1" smtClean="0">
                <a:solidFill>
                  <a:srgbClr val="002060"/>
                </a:solidFill>
              </a:rPr>
              <a:t>Тадаракар</a:t>
            </a:r>
            <a:r>
              <a:rPr lang="ru-RU" sz="2900" b="1" u="sng" dirty="0" smtClean="0">
                <a:solidFill>
                  <a:srgbClr val="002060"/>
                </a:solidFill>
              </a:rPr>
              <a:t>:</a:t>
            </a:r>
            <a:r>
              <a:rPr lang="ru-RU" sz="2900" u="sng" dirty="0" smtClean="0">
                <a:solidFill>
                  <a:srgbClr val="002060"/>
                </a:solidFill>
              </a:rPr>
              <a:t> </a:t>
            </a:r>
            <a:r>
              <a:rPr lang="ru-RU" sz="2900" dirty="0" smtClean="0"/>
              <a:t>карта, </a:t>
            </a:r>
            <a:r>
              <a:rPr lang="ru-RU" sz="2900" dirty="0" err="1" smtClean="0"/>
              <a:t>ктабар</a:t>
            </a:r>
            <a:r>
              <a:rPr lang="ru-RU" sz="2900" dirty="0" smtClean="0"/>
              <a:t>, </a:t>
            </a:r>
            <a:r>
              <a:rPr lang="ru-RU" sz="2900" dirty="0" err="1" smtClean="0"/>
              <a:t>тетрадар</a:t>
            </a:r>
            <a:r>
              <a:rPr lang="ru-RU" sz="2900" dirty="0" smtClean="0"/>
              <a:t>, </a:t>
            </a:r>
            <a:r>
              <a:rPr lang="ru-RU" sz="2900" dirty="0" err="1" smtClean="0"/>
              <a:t>карточкаяр</a:t>
            </a:r>
            <a:r>
              <a:rPr lang="ru-RU" sz="2900" dirty="0" smtClean="0"/>
              <a:t>, компьютер.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7796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52038" cy="1268760"/>
          </a:xfrm>
        </p:spPr>
        <p:txBody>
          <a:bodyPr>
            <a:noAutofit/>
          </a:bodyPr>
          <a:lstStyle/>
          <a:p>
            <a:r>
              <a:rPr lang="ru-RU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Гафарин</a:t>
            </a:r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диктант</a:t>
            </a:r>
            <a:endParaRPr lang="ru-RU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060848"/>
            <a:ext cx="8352928" cy="4797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936" y="2213248"/>
            <a:ext cx="8352928" cy="4797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072" y="2348880"/>
            <a:ext cx="8352928" cy="4797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55576" y="2274838"/>
            <a:ext cx="62646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гафар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гзафвилин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кьадарда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актив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падежда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эциг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духтур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муаллим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багъманчи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бустанчи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саларбан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алим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шаир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гафар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теквилин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кьадарда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актив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падежда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эциг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гам, жив, </a:t>
            </a:r>
            <a:r>
              <a:rPr lang="ru-RU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нехирбан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сик1, </a:t>
            </a:r>
            <a:r>
              <a:rPr lang="ru-RU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къаз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вац1, </a:t>
            </a:r>
            <a:r>
              <a:rPr lang="ru-RU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гапур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6730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2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ru-RU" sz="8000" b="1" dirty="0" err="1" smtClean="0">
                <a:solidFill>
                  <a:srgbClr val="0070C0"/>
                </a:solidFill>
              </a:rPr>
              <a:t>Гьуьл</a:t>
            </a:r>
            <a:r>
              <a:rPr lang="ru-RU" sz="8000" b="1" dirty="0" smtClean="0">
                <a:solidFill>
                  <a:srgbClr val="0070C0"/>
                </a:solidFill>
              </a:rPr>
              <a:t> «</a:t>
            </a:r>
            <a:r>
              <a:rPr lang="ru-RU" sz="8000" b="1" dirty="0" err="1" smtClean="0">
                <a:solidFill>
                  <a:srgbClr val="0070C0"/>
                </a:solidFill>
              </a:rPr>
              <a:t>Чирвал</a:t>
            </a:r>
            <a:r>
              <a:rPr lang="ru-RU" sz="8000" b="1" dirty="0" smtClean="0">
                <a:solidFill>
                  <a:srgbClr val="0070C0"/>
                </a:solidFill>
              </a:rPr>
              <a:t>»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268760"/>
            <a:ext cx="9143999" cy="5589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78365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9900CC"/>
                </a:solidFill>
              </a:rPr>
              <a:t>«</a:t>
            </a:r>
            <a:r>
              <a:rPr lang="ru-RU" sz="7200" b="1" i="1" dirty="0" err="1" smtClean="0">
                <a:solidFill>
                  <a:srgbClr val="9900CC"/>
                </a:solidFill>
              </a:rPr>
              <a:t>Къугъунрин</a:t>
            </a:r>
            <a:r>
              <a:rPr lang="ru-RU" sz="7200" b="1" i="1" dirty="0" smtClean="0">
                <a:solidFill>
                  <a:srgbClr val="9900CC"/>
                </a:solidFill>
              </a:rPr>
              <a:t> </a:t>
            </a:r>
            <a:r>
              <a:rPr lang="ru-RU" sz="7200" b="1" i="1" dirty="0" err="1" smtClean="0">
                <a:solidFill>
                  <a:srgbClr val="9900CC"/>
                </a:solidFill>
              </a:rPr>
              <a:t>чил</a:t>
            </a:r>
            <a:r>
              <a:rPr lang="ru-RU" sz="7200" b="1" i="1" dirty="0" smtClean="0">
                <a:solidFill>
                  <a:srgbClr val="9900CC"/>
                </a:solidFill>
              </a:rPr>
              <a:t>»</a:t>
            </a:r>
            <a:endParaRPr lang="ru-RU" sz="7200" b="1" i="1" dirty="0">
              <a:solidFill>
                <a:srgbClr val="9900CC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17638"/>
            <a:ext cx="9144000" cy="54403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6502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ru-RU" sz="8800" b="1" dirty="0" smtClean="0"/>
              <a:t> </a:t>
            </a:r>
            <a:r>
              <a:rPr lang="ru-RU" sz="8800" b="1" dirty="0" smtClean="0">
                <a:solidFill>
                  <a:srgbClr val="C00000"/>
                </a:solidFill>
              </a:rPr>
              <a:t>«</a:t>
            </a:r>
            <a:r>
              <a:rPr lang="ru-RU" sz="8800" b="1" dirty="0" err="1" smtClean="0">
                <a:solidFill>
                  <a:srgbClr val="C00000"/>
                </a:solidFill>
              </a:rPr>
              <a:t>Гаф</a:t>
            </a:r>
            <a:r>
              <a:rPr lang="ru-RU" sz="8800" b="1" dirty="0" smtClean="0">
                <a:solidFill>
                  <a:srgbClr val="C00000"/>
                </a:solidFill>
              </a:rPr>
              <a:t> </a:t>
            </a:r>
            <a:r>
              <a:rPr lang="ru-RU" sz="8800" b="1" dirty="0" err="1" smtClean="0">
                <a:solidFill>
                  <a:srgbClr val="C00000"/>
                </a:solidFill>
              </a:rPr>
              <a:t>яхъ</a:t>
            </a:r>
            <a:r>
              <a:rPr lang="ru-RU" sz="8800" b="1" dirty="0" smtClean="0">
                <a:solidFill>
                  <a:srgbClr val="C00000"/>
                </a:solidFill>
              </a:rPr>
              <a:t>»</a:t>
            </a:r>
            <a:endParaRPr lang="ru-RU" sz="8800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036496" cy="544522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4000" b="1" dirty="0" smtClean="0">
              <a:solidFill>
                <a:srgbClr val="7030A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Мектеб</a:t>
            </a:r>
            <a:r>
              <a:rPr lang="ru-RU" sz="4000" b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халкьди</a:t>
            </a:r>
            <a:r>
              <a:rPr lang="ru-RU" sz="4000" b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стхаяр</a:t>
            </a:r>
            <a:r>
              <a:rPr lang="ru-RU" sz="4000" b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</a:t>
            </a:r>
            <a:r>
              <a:rPr lang="en-US" sz="4000" b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4000" b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валах, </a:t>
            </a:r>
            <a:r>
              <a:rPr lang="ru-RU" sz="4000" b="1" dirty="0" err="1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бубади</a:t>
            </a:r>
            <a:r>
              <a:rPr lang="ru-RU" sz="4000" b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</a:t>
            </a:r>
            <a:r>
              <a:rPr lang="en-US" sz="4000" b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4000" b="1" dirty="0" err="1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екре</a:t>
            </a:r>
            <a:r>
              <a:rPr lang="ru-RU" sz="4000" b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куьче</a:t>
            </a:r>
            <a:r>
              <a:rPr lang="ru-RU" sz="4000" b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саларбан</a:t>
            </a:r>
            <a:r>
              <a:rPr lang="ru-RU" sz="4000" b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аялри</a:t>
            </a:r>
            <a:r>
              <a:rPr lang="ru-RU" sz="4000" b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тарсар</a:t>
            </a:r>
            <a:r>
              <a:rPr lang="ru-RU" sz="4000" b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гьайванри</a:t>
            </a:r>
            <a:r>
              <a:rPr lang="ru-RU" sz="4000" b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руша, </a:t>
            </a:r>
            <a:r>
              <a:rPr lang="ru-RU" sz="4000" b="1" dirty="0" err="1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булах</a:t>
            </a:r>
            <a:r>
              <a:rPr lang="ru-RU" sz="4000" b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диде</a:t>
            </a:r>
            <a:r>
              <a:rPr lang="ru-RU" sz="4000" b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шегьерди</a:t>
            </a:r>
            <a:r>
              <a:rPr lang="ru-RU" sz="4000" b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ваха</a:t>
            </a:r>
            <a:r>
              <a:rPr lang="ru-RU" sz="4000" b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гаф</a:t>
            </a:r>
            <a:r>
              <a:rPr lang="ru-RU" sz="4000" b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меркез</a:t>
            </a:r>
            <a:r>
              <a:rPr lang="ru-RU" sz="4000" b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хипе, </a:t>
            </a:r>
            <a:r>
              <a:rPr lang="ru-RU" sz="4000" b="1" dirty="0" err="1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муаллимди</a:t>
            </a:r>
            <a:r>
              <a:rPr lang="ru-RU" sz="4000" b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000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6145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2592"/>
            <a:ext cx="9144000" cy="1318176"/>
          </a:xfrm>
          <a:blipFill>
            <a:blip r:embed="rId3" cstate="print"/>
            <a:stretch>
              <a:fillRect/>
            </a:stretch>
          </a:blipFill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«</a:t>
            </a:r>
            <a:r>
              <a:rPr lang="ru-RU" sz="8800" b="1" dirty="0" err="1" smtClean="0">
                <a:solidFill>
                  <a:srgbClr val="C00000"/>
                </a:solidFill>
              </a:rPr>
              <a:t>Гаф</a:t>
            </a:r>
            <a:r>
              <a:rPr lang="ru-RU" sz="8800" b="1" dirty="0" smtClean="0">
                <a:solidFill>
                  <a:srgbClr val="C00000"/>
                </a:solidFill>
              </a:rPr>
              <a:t> </a:t>
            </a:r>
            <a:r>
              <a:rPr lang="ru-RU" sz="8800" b="1" dirty="0" err="1" smtClean="0">
                <a:solidFill>
                  <a:srgbClr val="C00000"/>
                </a:solidFill>
              </a:rPr>
              <a:t>яхъ</a:t>
            </a:r>
            <a:r>
              <a:rPr lang="ru-RU" sz="8800" dirty="0" smtClean="0">
                <a:solidFill>
                  <a:srgbClr val="C00000"/>
                </a:solidFill>
              </a:rPr>
              <a:t>»</a:t>
            </a:r>
            <a:endParaRPr lang="ru-RU" sz="8800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495800" cy="5517232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u="sng" dirty="0">
                <a:solidFill>
                  <a:srgbClr val="C00000"/>
                </a:solidFill>
              </a:rPr>
              <a:t> </a:t>
            </a:r>
            <a:r>
              <a:rPr lang="ru-RU" sz="3200" b="1" u="sng" dirty="0" smtClean="0">
                <a:solidFill>
                  <a:srgbClr val="C00000"/>
                </a:solidFill>
              </a:rPr>
              <a:t>« 1 -  группа»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мектеб</a:t>
            </a:r>
            <a:r>
              <a:rPr lang="ru-RU" sz="4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стхаяр</a:t>
            </a:r>
            <a:r>
              <a:rPr lang="ru-RU" sz="4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4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валах, </a:t>
            </a:r>
            <a:r>
              <a:rPr lang="ru-RU" sz="40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куьче</a:t>
            </a:r>
            <a:r>
              <a:rPr lang="ru-RU" sz="4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саларбан</a:t>
            </a:r>
            <a:r>
              <a:rPr lang="ru-RU" sz="4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тарсар</a:t>
            </a:r>
            <a:r>
              <a:rPr lang="ru-RU" sz="4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булах</a:t>
            </a:r>
            <a:r>
              <a:rPr lang="ru-RU" sz="4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диде</a:t>
            </a:r>
            <a:r>
              <a:rPr lang="ru-RU" sz="4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гаф</a:t>
            </a:r>
            <a:r>
              <a:rPr lang="ru-RU" sz="4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меркез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u="sng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495800" y="1340769"/>
            <a:ext cx="4648200" cy="5517232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u="sng" dirty="0" smtClean="0">
                <a:solidFill>
                  <a:srgbClr val="C00000"/>
                </a:solidFill>
              </a:rPr>
              <a:t>«2 - группа»</a:t>
            </a:r>
          </a:p>
          <a:p>
            <a:r>
              <a:rPr lang="ru-RU" sz="4000" dirty="0" err="1" smtClean="0">
                <a:solidFill>
                  <a:schemeClr val="accent3">
                    <a:lumMod val="50000"/>
                  </a:schemeClr>
                </a:solidFill>
              </a:rPr>
              <a:t>халкьди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4000" dirty="0" err="1">
                <a:solidFill>
                  <a:schemeClr val="accent3">
                    <a:lumMod val="50000"/>
                  </a:schemeClr>
                </a:solidFill>
              </a:rPr>
              <a:t>бубади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</a:rPr>
              <a:t>, к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l</a:t>
            </a:r>
            <a:r>
              <a:rPr lang="ru-RU" sz="4000" dirty="0" err="1">
                <a:solidFill>
                  <a:schemeClr val="accent3">
                    <a:lumMod val="50000"/>
                  </a:schemeClr>
                </a:solidFill>
              </a:rPr>
              <a:t>екре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4000" dirty="0" err="1">
                <a:solidFill>
                  <a:schemeClr val="accent3">
                    <a:lumMod val="50000"/>
                  </a:schemeClr>
                </a:solidFill>
              </a:rPr>
              <a:t>аялри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4000" dirty="0" err="1">
                <a:solidFill>
                  <a:schemeClr val="accent3">
                    <a:lumMod val="50000"/>
                  </a:schemeClr>
                </a:solidFill>
              </a:rPr>
              <a:t>гьайванри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</a:rPr>
              <a:t>, руша, </a:t>
            </a:r>
            <a:r>
              <a:rPr lang="ru-RU" sz="4000" dirty="0" err="1">
                <a:solidFill>
                  <a:schemeClr val="accent3">
                    <a:lumMod val="50000"/>
                  </a:schemeClr>
                </a:solidFill>
              </a:rPr>
              <a:t>шегьерди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endParaRPr lang="ru-RU" sz="4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4000" dirty="0" err="1" smtClean="0">
                <a:solidFill>
                  <a:schemeClr val="accent3">
                    <a:lumMod val="50000"/>
                  </a:schemeClr>
                </a:solidFill>
              </a:rPr>
              <a:t>ваха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</a:rPr>
              <a:t>, хипе, </a:t>
            </a:r>
            <a:endParaRPr lang="ru-RU" sz="4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4000" dirty="0" err="1" smtClean="0">
                <a:solidFill>
                  <a:schemeClr val="accent3">
                    <a:lumMod val="50000"/>
                  </a:schemeClr>
                </a:solidFill>
              </a:rPr>
              <a:t>муаллимди</a:t>
            </a:r>
            <a:endParaRPr lang="ru-RU" sz="40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774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25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  <a:pattFill prst="pct75">
            <a:fgClr>
              <a:schemeClr val="lt1"/>
            </a:fgClr>
            <a:bgClr>
              <a:schemeClr val="tx2">
                <a:lumMod val="40000"/>
                <a:lumOff val="60000"/>
              </a:schemeClr>
            </a:bgClr>
          </a:patt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Ктабдин</a:t>
            </a:r>
            <a:r>
              <a:rPr lang="ru-RU" sz="4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800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винел</a:t>
            </a:r>
            <a:r>
              <a:rPr lang="ru-RU" sz="4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к</a:t>
            </a:r>
            <a:r>
              <a:rPr lang="en-US" sz="4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</a:t>
            </a:r>
            <a:r>
              <a:rPr lang="ru-RU" sz="48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валах</a:t>
            </a:r>
            <a:br>
              <a:rPr lang="ru-RU" sz="48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48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71-тапшуругъ, 45-чин.</a:t>
            </a:r>
            <a:endParaRPr lang="ru-RU" sz="4800" b="1" i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  <a:pattFill prst="smConfetti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>
            <a:normAutofit lnSpcReduction="10000"/>
          </a:bodyPr>
          <a:lstStyle/>
          <a:p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</a:rPr>
              <a:t>1.Ракъини </a:t>
            </a:r>
            <a:r>
              <a:rPr lang="ru-RU" sz="4000" b="1" i="1" dirty="0" err="1">
                <a:solidFill>
                  <a:schemeClr val="tx2">
                    <a:lumMod val="50000"/>
                  </a:schemeClr>
                </a:solidFill>
              </a:rPr>
              <a:t>кузва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2.Чимивили к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</a:rPr>
              <a:t>l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валахзавай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фялейриз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i="1" dirty="0" err="1">
                <a:solidFill>
                  <a:schemeClr val="tx2">
                    <a:lumMod val="50000"/>
                  </a:schemeClr>
                </a:solidFill>
              </a:rPr>
              <a:t>тади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гузва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. 3.Пехъ </a:t>
            </a:r>
            <a:r>
              <a:rPr lang="ru-RU" sz="4000" b="1" i="1" dirty="0" err="1">
                <a:solidFill>
                  <a:schemeClr val="tx2">
                    <a:lumMod val="50000"/>
                  </a:schemeClr>
                </a:solidFill>
              </a:rPr>
              <a:t>х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ъархъун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i="1" dirty="0" err="1">
                <a:solidFill>
                  <a:schemeClr val="tx2">
                    <a:lumMod val="50000"/>
                  </a:schemeClr>
                </a:solidFill>
              </a:rPr>
              <a:t>тарал</a:t>
            </a:r>
            <a:r>
              <a:rPr lang="ru-RU" sz="4000" b="1" i="1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i="1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ацукьна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</a:rPr>
              <a:t>. 4.Къизилдин </a:t>
            </a:r>
            <a:r>
              <a:rPr lang="ru-RU" sz="4000" b="1" i="1" dirty="0" err="1">
                <a:solidFill>
                  <a:schemeClr val="tx2">
                    <a:lumMod val="50000"/>
                  </a:schemeClr>
                </a:solidFill>
              </a:rPr>
              <a:t>гъед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i="1" dirty="0" err="1">
                <a:solidFill>
                  <a:schemeClr val="tx2">
                    <a:lumMod val="50000"/>
                  </a:schemeClr>
                </a:solidFill>
              </a:rPr>
              <a:t>атана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4000" b="1" i="1" dirty="0" err="1">
                <a:solidFill>
                  <a:schemeClr val="tx2">
                    <a:lumMod val="50000"/>
                  </a:schemeClr>
                </a:solidFill>
              </a:rPr>
              <a:t>г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ъетербандиз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i="1" dirty="0" err="1">
                <a:solidFill>
                  <a:schemeClr val="tx2">
                    <a:lumMod val="50000"/>
                  </a:schemeClr>
                </a:solidFill>
              </a:rPr>
              <a:t>лагьана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</a:rPr>
              <a:t>. 5.Няниз </a:t>
            </a:r>
            <a:r>
              <a:rPr lang="ru-RU" sz="4000" b="1" i="1" dirty="0" err="1">
                <a:solidFill>
                  <a:schemeClr val="tx2">
                    <a:lumMod val="50000"/>
                  </a:schemeClr>
                </a:solidFill>
              </a:rPr>
              <a:t>виряй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i="1" dirty="0" err="1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ъиб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экъеч</a:t>
            </a:r>
            <a:r>
              <a:rPr lang="en-US" sz="4000" b="1" i="1" dirty="0">
                <a:solidFill>
                  <a:schemeClr val="tx2">
                    <a:lumMod val="50000"/>
                  </a:schemeClr>
                </a:solidFill>
              </a:rPr>
              <a:t>l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. 6.Адал </a:t>
            </a:r>
            <a:r>
              <a:rPr lang="ru-RU" sz="4000" b="1" i="1" dirty="0" err="1">
                <a:solidFill>
                  <a:schemeClr val="tx2">
                    <a:lumMod val="50000"/>
                  </a:schemeClr>
                </a:solidFill>
              </a:rPr>
              <a:t>гъуьрчехъан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</a:rPr>
              <a:t> Т</a:t>
            </a:r>
            <a:r>
              <a:rPr lang="en-US" sz="4000" b="1" i="1" dirty="0">
                <a:solidFill>
                  <a:schemeClr val="tx2">
                    <a:lumMod val="50000"/>
                  </a:schemeClr>
                </a:solidFill>
              </a:rPr>
              <a:t>l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иб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гьалтна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</a:rPr>
              <a:t>7. </a:t>
            </a:r>
            <a:r>
              <a:rPr lang="ru-RU" sz="4000" b="1" i="1" dirty="0" err="1">
                <a:solidFill>
                  <a:schemeClr val="tx2">
                    <a:lumMod val="50000"/>
                  </a:schemeClr>
                </a:solidFill>
              </a:rPr>
              <a:t>Билбил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</a:rPr>
              <a:t> вили </a:t>
            </a:r>
            <a:r>
              <a:rPr lang="ru-RU" sz="4000" b="1" i="1" dirty="0" err="1">
                <a:solidFill>
                  <a:schemeClr val="tx2">
                    <a:lumMod val="50000"/>
                  </a:schemeClr>
                </a:solidFill>
              </a:rPr>
              <a:t>цаварай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i="1" dirty="0" err="1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ъизилгуьлдал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i="1" dirty="0" err="1">
                <a:solidFill>
                  <a:schemeClr val="tx2">
                    <a:lumMod val="50000"/>
                  </a:schemeClr>
                </a:solidFill>
              </a:rPr>
              <a:t>эвич</a:t>
            </a:r>
            <a:r>
              <a:rPr lang="en-US" sz="4000" b="1" i="1" dirty="0">
                <a:solidFill>
                  <a:schemeClr val="tx2">
                    <a:lumMod val="50000"/>
                  </a:schemeClr>
                </a:solidFill>
              </a:rPr>
              <a:t>l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</a:rPr>
              <a:t>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196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</TotalTime>
  <Words>602</Words>
  <Application>Microsoft Office PowerPoint</Application>
  <PresentationFormat>Экран (4:3)</PresentationFormat>
  <Paragraphs>219</Paragraphs>
  <Slides>18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Лезги чlалай ачух тарс:  «Подлежащидин уьлкведиз фин»   </vt:lpstr>
      <vt:lpstr>Слайд 2</vt:lpstr>
      <vt:lpstr> Тарсунин кьил: «Подлежащидин уьлкведиз фин.» </vt:lpstr>
      <vt:lpstr>Гафарин диктант</vt:lpstr>
      <vt:lpstr>Гьуьл «Чирвал»</vt:lpstr>
      <vt:lpstr>«Къугъунрин чил»</vt:lpstr>
      <vt:lpstr> «Гаф яхъ»</vt:lpstr>
      <vt:lpstr>«Гаф яхъ»</vt:lpstr>
      <vt:lpstr>Ктабдин винел кlвалах 71-тапшуругъ, 45-чин.</vt:lpstr>
      <vt:lpstr>«Гафарикай предложенияр туькlуьрун.»</vt:lpstr>
      <vt:lpstr>     «Гафарикай предложенияр   туькlуьрун»</vt:lpstr>
      <vt:lpstr>Карточкаяр</vt:lpstr>
      <vt:lpstr>Карточкаяр </vt:lpstr>
      <vt:lpstr>«Чирвилерин тавхана» 1. Гафунин хер 2. Дидедин ч1ал маса гайида, 3. Еб яргъиди жен,  4. Ктаб девлет я,  5. Лам япарилай,  6. Ч1ал ава – халкь ава, Мисалар к1ват1 хъия.  1. Инсан гафарилай чир жеда. 2. Дидени маса гуда. 3. Ч1ал авач- халкьни авач. 4. Суьгьбет куьруьди. 5. Илим- хазина.  6. Гапурдин хирелай яман жеда.</vt:lpstr>
      <vt:lpstr>   ПОДЛЕЖАЩИДИН   УЬЛКВЕ.</vt:lpstr>
      <vt:lpstr>Слайд 16</vt:lpstr>
      <vt:lpstr> Кlвалин кlвалах.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ислам</cp:lastModifiedBy>
  <cp:revision>382</cp:revision>
  <dcterms:created xsi:type="dcterms:W3CDTF">2015-01-27T16:01:25Z</dcterms:created>
  <dcterms:modified xsi:type="dcterms:W3CDTF">2022-01-28T16:00:36Z</dcterms:modified>
</cp:coreProperties>
</file>