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8" r:id="rId8"/>
    <p:sldId id="269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569568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Тарсунин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err="1" smtClean="0">
                <a:solidFill>
                  <a:srgbClr val="FF0000"/>
                </a:solidFill>
              </a:rPr>
              <a:t>кьил</a:t>
            </a:r>
            <a:r>
              <a:rPr lang="ru-RU" sz="5400" dirty="0" smtClean="0">
                <a:solidFill>
                  <a:srgbClr val="FF0000"/>
                </a:solidFill>
              </a:rPr>
              <a:t>: </a:t>
            </a:r>
            <a:r>
              <a:rPr lang="ru-RU" sz="5400" dirty="0" smtClean="0">
                <a:solidFill>
                  <a:srgbClr val="FFC000"/>
                </a:solidFill>
              </a:rPr>
              <a:t>Сложный </a:t>
            </a:r>
            <a:r>
              <a:rPr lang="ru-RU" sz="5400" dirty="0" err="1" smtClean="0">
                <a:solidFill>
                  <a:srgbClr val="FFC000"/>
                </a:solidFill>
              </a:rPr>
              <a:t>предложенидикай</a:t>
            </a:r>
            <a:r>
              <a:rPr lang="ru-RU" sz="5400" dirty="0" smtClean="0">
                <a:solidFill>
                  <a:srgbClr val="FFC000"/>
                </a:solidFill>
              </a:rPr>
              <a:t> </a:t>
            </a:r>
            <a:r>
              <a:rPr lang="ru-RU" sz="5400" dirty="0" err="1" smtClean="0">
                <a:solidFill>
                  <a:srgbClr val="FFC000"/>
                </a:solidFill>
              </a:rPr>
              <a:t>малуматар</a:t>
            </a: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1)Няни </a:t>
            </a:r>
            <a:r>
              <a:rPr lang="ru-RU" sz="3200" b="1" dirty="0" err="1" smtClean="0">
                <a:solidFill>
                  <a:srgbClr val="002060"/>
                </a:solidFill>
              </a:rPr>
              <a:t>хьана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ак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ана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рагъ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дагъларихъ</a:t>
            </a:r>
            <a:r>
              <a:rPr lang="ru-RU" sz="3200" b="1" dirty="0" smtClean="0">
                <a:solidFill>
                  <a:srgbClr val="002060"/>
                </a:solidFill>
              </a:rPr>
              <a:t>. 2) </a:t>
            </a:r>
            <a:r>
              <a:rPr lang="ru-RU" sz="3200" b="1" dirty="0" err="1" smtClean="0">
                <a:solidFill>
                  <a:srgbClr val="002060"/>
                </a:solidFill>
              </a:rPr>
              <a:t>Мич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smtClean="0">
                <a:solidFill>
                  <a:srgbClr val="002060"/>
                </a:solidFill>
              </a:rPr>
              <a:t>и </a:t>
            </a:r>
            <a:r>
              <a:rPr lang="ru-RU" sz="3200" b="1" dirty="0" err="1" smtClean="0">
                <a:solidFill>
                  <a:srgbClr val="002060"/>
                </a:solidFill>
              </a:rPr>
              <a:t>хьана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ва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аялар</a:t>
            </a:r>
            <a:r>
              <a:rPr lang="ru-RU" sz="3200" b="1" dirty="0" smtClean="0">
                <a:solidFill>
                  <a:srgbClr val="002060"/>
                </a:solidFill>
              </a:rPr>
              <a:t> к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валериз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хтана</a:t>
            </a:r>
            <a:r>
              <a:rPr lang="ru-RU" sz="3200" b="1" dirty="0" smtClean="0">
                <a:solidFill>
                  <a:srgbClr val="002060"/>
                </a:solidFill>
              </a:rPr>
              <a:t>. 3) </a:t>
            </a:r>
            <a:r>
              <a:rPr lang="ru-RU" sz="3200" b="1" dirty="0" err="1" smtClean="0">
                <a:solidFill>
                  <a:srgbClr val="002060"/>
                </a:solidFill>
              </a:rPr>
              <a:t>Лугьуда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хьи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Демиракай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дагъ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хьанай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къаравул</a:t>
            </a:r>
            <a:r>
              <a:rPr lang="ru-RU" sz="3200" b="1" dirty="0" smtClean="0">
                <a:solidFill>
                  <a:srgbClr val="002060"/>
                </a:solidFill>
              </a:rPr>
              <a:t> яз </a:t>
            </a:r>
            <a:r>
              <a:rPr lang="ru-RU" sz="3200" b="1" dirty="0" err="1" smtClean="0">
                <a:solidFill>
                  <a:srgbClr val="002060"/>
                </a:solidFill>
              </a:rPr>
              <a:t>Дагъустандин</a:t>
            </a:r>
            <a:r>
              <a:rPr lang="ru-RU" sz="3200" b="1" dirty="0" smtClean="0">
                <a:solidFill>
                  <a:srgbClr val="002060"/>
                </a:solidFill>
              </a:rPr>
              <a:t> рак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арал</a:t>
            </a:r>
            <a:r>
              <a:rPr lang="ru-RU" sz="3200" b="1" dirty="0" smtClean="0">
                <a:solidFill>
                  <a:srgbClr val="002060"/>
                </a:solidFill>
              </a:rPr>
              <a:t>. 4) Ада </a:t>
            </a:r>
            <a:r>
              <a:rPr lang="ru-RU" sz="3200" b="1" dirty="0" err="1" smtClean="0">
                <a:solidFill>
                  <a:srgbClr val="002060"/>
                </a:solidFill>
              </a:rPr>
              <a:t>ак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незвай</a:t>
            </a:r>
            <a:r>
              <a:rPr lang="ru-RU" sz="3200" b="1" dirty="0" smtClean="0">
                <a:solidFill>
                  <a:srgbClr val="002060"/>
                </a:solidFill>
              </a:rPr>
              <a:t>, на </a:t>
            </a:r>
            <a:r>
              <a:rPr lang="ru-RU" sz="3200" b="1" dirty="0" err="1" smtClean="0">
                <a:solidFill>
                  <a:srgbClr val="002060"/>
                </a:solidFill>
              </a:rPr>
              <a:t>лугьуди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ам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мукьвара</a:t>
            </a:r>
            <a:r>
              <a:rPr lang="ru-RU" sz="3200" b="1" dirty="0" smtClean="0">
                <a:solidFill>
                  <a:srgbClr val="002060"/>
                </a:solidFill>
              </a:rPr>
              <a:t> фу т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уьрди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тушир</a:t>
            </a:r>
            <a:r>
              <a:rPr lang="ru-RU" sz="3200" b="1" dirty="0" smtClean="0">
                <a:solidFill>
                  <a:srgbClr val="002060"/>
                </a:solidFill>
              </a:rPr>
              <a:t>. 5) На </a:t>
            </a:r>
            <a:r>
              <a:rPr lang="ru-RU" sz="3200" b="1" dirty="0" err="1" smtClean="0">
                <a:solidFill>
                  <a:srgbClr val="002060"/>
                </a:solidFill>
              </a:rPr>
              <a:t>гъайит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smtClean="0">
                <a:solidFill>
                  <a:srgbClr val="002060"/>
                </a:solidFill>
              </a:rPr>
              <a:t>а, за </a:t>
            </a:r>
            <a:r>
              <a:rPr lang="ru-RU" sz="3200" b="1" dirty="0" err="1" smtClean="0">
                <a:solidFill>
                  <a:srgbClr val="002060"/>
                </a:solidFill>
              </a:rPr>
              <a:t>къачуда</a:t>
            </a:r>
            <a:r>
              <a:rPr lang="ru-RU" sz="3200" b="1" dirty="0" smtClean="0">
                <a:solidFill>
                  <a:srgbClr val="002060"/>
                </a:solidFill>
              </a:rPr>
              <a:t>. 6) </a:t>
            </a:r>
            <a:r>
              <a:rPr lang="ru-RU" sz="3200" b="1" dirty="0" err="1" smtClean="0">
                <a:solidFill>
                  <a:srgbClr val="002060"/>
                </a:solidFill>
              </a:rPr>
              <a:t>Вун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фейила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ам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атана</a:t>
            </a:r>
            <a:r>
              <a:rPr lang="ru-RU" sz="3200" b="1" dirty="0" smtClean="0">
                <a:solidFill>
                  <a:srgbClr val="002060"/>
                </a:solidFill>
              </a:rPr>
              <a:t>. 7) </a:t>
            </a:r>
            <a:r>
              <a:rPr lang="ru-RU" sz="3200" b="1" dirty="0" err="1" smtClean="0">
                <a:solidFill>
                  <a:srgbClr val="002060"/>
                </a:solidFill>
              </a:rPr>
              <a:t>Гуя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мехъер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ийизва</a:t>
            </a:r>
            <a:r>
              <a:rPr lang="ru-RU" sz="3200" b="1" dirty="0" smtClean="0">
                <a:solidFill>
                  <a:srgbClr val="002060"/>
                </a:solidFill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</a:rPr>
              <a:t>Хуьрел</a:t>
            </a:r>
            <a:r>
              <a:rPr lang="ru-RU" sz="3200" b="1" dirty="0" smtClean="0">
                <a:solidFill>
                  <a:srgbClr val="002060"/>
                </a:solidFill>
              </a:rPr>
              <a:t> ала </a:t>
            </a:r>
            <a:r>
              <a:rPr lang="ru-RU" sz="3200" b="1" dirty="0" err="1" smtClean="0">
                <a:solidFill>
                  <a:srgbClr val="002060"/>
                </a:solidFill>
              </a:rPr>
              <a:t>ван</a:t>
            </a:r>
            <a:r>
              <a:rPr lang="ru-RU" sz="3200" b="1" dirty="0" smtClean="0">
                <a:solidFill>
                  <a:srgbClr val="002060"/>
                </a:solidFill>
              </a:rPr>
              <a:t>: </a:t>
            </a:r>
            <a:r>
              <a:rPr lang="ru-RU" sz="3200" b="1" dirty="0" err="1" smtClean="0">
                <a:solidFill>
                  <a:srgbClr val="002060"/>
                </a:solidFill>
              </a:rPr>
              <a:t>Ажеб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садав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туьк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венва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Кларнетни</a:t>
            </a:r>
            <a:r>
              <a:rPr lang="ru-RU" sz="3200" b="1" dirty="0" smtClean="0">
                <a:solidFill>
                  <a:srgbClr val="002060"/>
                </a:solidFill>
              </a:rPr>
              <a:t>   ч </a:t>
            </a:r>
            <a:r>
              <a:rPr lang="en-US" sz="3200" b="1" dirty="0" smtClean="0">
                <a:solidFill>
                  <a:srgbClr val="002060"/>
                </a:solidFill>
              </a:rPr>
              <a:t>I </a:t>
            </a:r>
            <a:r>
              <a:rPr lang="ru-RU" sz="3200" b="1" dirty="0" err="1" smtClean="0">
                <a:solidFill>
                  <a:srgbClr val="002060"/>
                </a:solidFill>
              </a:rPr>
              <a:t>агъан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Сложный </a:t>
            </a:r>
            <a:r>
              <a:rPr lang="ru-RU" sz="3600" b="1" dirty="0" err="1" smtClean="0">
                <a:solidFill>
                  <a:srgbClr val="FFC000"/>
                </a:solidFill>
              </a:rPr>
              <a:t>предложенидин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паяр</a:t>
            </a:r>
            <a:r>
              <a:rPr lang="ru-RU" sz="3600" b="1" dirty="0" smtClean="0">
                <a:solidFill>
                  <a:srgbClr val="FFC000"/>
                </a:solidFill>
              </a:rPr>
              <a:t> тир простой </a:t>
            </a:r>
            <a:r>
              <a:rPr lang="ru-RU" sz="3600" b="1" dirty="0" err="1" smtClean="0">
                <a:solidFill>
                  <a:srgbClr val="FFC000"/>
                </a:solidFill>
              </a:rPr>
              <a:t>предложенияр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сад-садав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гьар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жуьредин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такьатралди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алакъаламиш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err="1" smtClean="0">
                <a:solidFill>
                  <a:srgbClr val="FFC000"/>
                </a:solidFill>
              </a:rPr>
              <a:t>жеда</a:t>
            </a:r>
            <a:r>
              <a:rPr lang="ru-RU" sz="3600" b="1" dirty="0" smtClean="0">
                <a:solidFill>
                  <a:srgbClr val="FFC000"/>
                </a:solidFill>
              </a:rPr>
              <a:t>: </a:t>
            </a:r>
          </a:p>
          <a:p>
            <a:r>
              <a:rPr lang="ru-RU" sz="3600" b="1" i="1" dirty="0" smtClean="0">
                <a:solidFill>
                  <a:schemeClr val="bg1"/>
                </a:solidFill>
              </a:rPr>
              <a:t>1)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Интонациядин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куьмекдалди</a:t>
            </a:r>
            <a:r>
              <a:rPr lang="ru-RU" sz="3600" b="1" i="1" dirty="0" smtClean="0">
                <a:solidFill>
                  <a:schemeClr val="bg1"/>
                </a:solidFill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ru-RU" sz="3600" b="1" i="1" dirty="0" smtClean="0">
                <a:solidFill>
                  <a:schemeClr val="bg1"/>
                </a:solidFill>
              </a:rPr>
              <a:t>2)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Глаголдин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формайралди</a:t>
            </a:r>
            <a:r>
              <a:rPr lang="ru-RU" sz="3600" b="1" i="1" dirty="0" smtClean="0">
                <a:solidFill>
                  <a:schemeClr val="bg1"/>
                </a:solidFill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ru-RU" sz="3600" b="1" i="1" dirty="0" smtClean="0">
                <a:solidFill>
                  <a:schemeClr val="bg1"/>
                </a:solidFill>
              </a:rPr>
              <a:t>3)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Союзрин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куьмекдалди</a:t>
            </a:r>
            <a:r>
              <a:rPr lang="ru-RU" sz="3600" b="1" i="1" dirty="0" smtClean="0">
                <a:solidFill>
                  <a:schemeClr val="bg1"/>
                </a:solidFill>
              </a:rPr>
              <a:t>.</a:t>
            </a:r>
            <a:r>
              <a:rPr lang="ru-RU" sz="36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ru-RU" sz="3600" b="1" i="1" dirty="0" smtClean="0">
                <a:solidFill>
                  <a:schemeClr val="bg1"/>
                </a:solidFill>
              </a:rPr>
              <a:t>4)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Винидихъ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гьисабай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вири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такьатар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санал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 err="1" smtClean="0">
                <a:solidFill>
                  <a:schemeClr val="bg1"/>
                </a:solidFill>
              </a:rPr>
              <a:t>ишлемишна</a:t>
            </a:r>
            <a:r>
              <a:rPr lang="ru-RU" sz="3600" b="1" i="1" dirty="0" smtClean="0">
                <a:solidFill>
                  <a:schemeClr val="bg1"/>
                </a:solidFill>
              </a:rPr>
              <a:t>.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</a:rPr>
              <a:t>Дестейра</a:t>
            </a:r>
            <a:r>
              <a:rPr lang="ru-RU" sz="3200" b="1" dirty="0" smtClean="0">
                <a:solidFill>
                  <a:srgbClr val="002060"/>
                </a:solidFill>
              </a:rPr>
              <a:t> к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валах </a:t>
            </a:r>
            <a:r>
              <a:rPr lang="ru-RU" sz="3200" b="1" dirty="0" err="1" smtClean="0">
                <a:solidFill>
                  <a:srgbClr val="002060"/>
                </a:solidFill>
              </a:rPr>
              <a:t>тухун</a:t>
            </a:r>
            <a:r>
              <a:rPr lang="ru-RU" sz="3200" b="1" dirty="0" smtClean="0">
                <a:solidFill>
                  <a:srgbClr val="002060"/>
                </a:solidFill>
              </a:rPr>
              <a:t>          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(</a:t>
            </a:r>
            <a:r>
              <a:rPr lang="ru-RU" b="1" dirty="0" err="1" smtClean="0">
                <a:solidFill>
                  <a:srgbClr val="002060"/>
                </a:solidFill>
              </a:rPr>
              <a:t>Пунктуациядин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лишанар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эциг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 err="1" smtClean="0">
                <a:solidFill>
                  <a:srgbClr val="002060"/>
                </a:solidFill>
              </a:rPr>
              <a:t>Алакъаламиш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жезвай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такьатриз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килигна</a:t>
            </a:r>
            <a:r>
              <a:rPr lang="ru-RU" b="1" dirty="0" smtClean="0">
                <a:solidFill>
                  <a:srgbClr val="002060"/>
                </a:solidFill>
              </a:rPr>
              <a:t>, сложный </a:t>
            </a:r>
            <a:r>
              <a:rPr lang="ru-RU" b="1" dirty="0" err="1" smtClean="0">
                <a:solidFill>
                  <a:srgbClr val="002060"/>
                </a:solidFill>
              </a:rPr>
              <a:t>предложенидин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жуьре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тайинара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</a:rPr>
              <a:t>1) </a:t>
            </a:r>
            <a:r>
              <a:rPr lang="ru-RU" sz="3200" b="1" dirty="0" err="1" smtClean="0">
                <a:solidFill>
                  <a:srgbClr val="FFFF00"/>
                </a:solidFill>
              </a:rPr>
              <a:t>Югъ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акъатна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мич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I </a:t>
            </a:r>
            <a:r>
              <a:rPr lang="ru-RU" sz="3200" b="1" dirty="0" smtClean="0">
                <a:solidFill>
                  <a:srgbClr val="FFFF00"/>
                </a:solidFill>
              </a:rPr>
              <a:t>и </a:t>
            </a:r>
            <a:r>
              <a:rPr lang="ru-RU" sz="3200" b="1" dirty="0" err="1" smtClean="0">
                <a:solidFill>
                  <a:srgbClr val="FFFF00"/>
                </a:solidFill>
              </a:rPr>
              <a:t>хьана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гьар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са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пад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халкь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чк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I </a:t>
            </a:r>
            <a:r>
              <a:rPr lang="ru-RU" sz="3200" b="1" dirty="0" err="1" smtClean="0">
                <a:solidFill>
                  <a:srgbClr val="FFFF00"/>
                </a:solidFill>
              </a:rPr>
              <a:t>ана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далдамчияр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хтана</a:t>
            </a:r>
            <a:r>
              <a:rPr lang="ru-RU" sz="3200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2) Ц </a:t>
            </a:r>
            <a:r>
              <a:rPr lang="en-US" sz="3200" b="1" dirty="0" smtClean="0">
                <a:solidFill>
                  <a:srgbClr val="FFFF00"/>
                </a:solidFill>
              </a:rPr>
              <a:t>I </a:t>
            </a:r>
            <a:r>
              <a:rPr lang="ru-RU" sz="3200" b="1" dirty="0" smtClean="0">
                <a:solidFill>
                  <a:srgbClr val="FFFF00"/>
                </a:solidFill>
              </a:rPr>
              <a:t>ай </a:t>
            </a:r>
            <a:r>
              <a:rPr lang="ru-RU" sz="3200" b="1" dirty="0" err="1" smtClean="0">
                <a:solidFill>
                  <a:srgbClr val="FFFF00"/>
                </a:solidFill>
              </a:rPr>
              <a:t>хкахьна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ва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чун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пудни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дидедин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мукьув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атана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 3) </a:t>
            </a:r>
            <a:r>
              <a:rPr lang="ru-RU" sz="3200" b="1" dirty="0" err="1" smtClean="0">
                <a:solidFill>
                  <a:srgbClr val="FFFF00"/>
                </a:solidFill>
              </a:rPr>
              <a:t>Ахьтин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пис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къай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авай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хьи</a:t>
            </a:r>
            <a:r>
              <a:rPr lang="ru-RU" sz="3200" b="1" dirty="0" smtClean="0">
                <a:solidFill>
                  <a:srgbClr val="FFFF00"/>
                </a:solidFill>
              </a:rPr>
              <a:t> к </a:t>
            </a:r>
            <a:r>
              <a:rPr lang="en-US" sz="3200" b="1" dirty="0" smtClean="0">
                <a:solidFill>
                  <a:srgbClr val="FFFF00"/>
                </a:solidFill>
              </a:rPr>
              <a:t>I </a:t>
            </a:r>
            <a:r>
              <a:rPr lang="ru-RU" sz="3200" b="1" dirty="0" smtClean="0">
                <a:solidFill>
                  <a:srgbClr val="FFFF00"/>
                </a:solidFill>
              </a:rPr>
              <a:t>валяй </a:t>
            </a:r>
            <a:r>
              <a:rPr lang="ru-RU" sz="3200" b="1" dirty="0" err="1" smtClean="0">
                <a:solidFill>
                  <a:srgbClr val="FFFF00"/>
                </a:solidFill>
              </a:rPr>
              <a:t>экъеч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I </a:t>
            </a:r>
            <a:r>
              <a:rPr lang="ru-RU" sz="3200" b="1" dirty="0" smtClean="0">
                <a:solidFill>
                  <a:srgbClr val="FFFF00"/>
                </a:solidFill>
              </a:rPr>
              <a:t>из </a:t>
            </a:r>
            <a:r>
              <a:rPr lang="ru-RU" sz="3200" b="1" dirty="0" err="1" smtClean="0">
                <a:solidFill>
                  <a:srgbClr val="FFFF00"/>
                </a:solidFill>
              </a:rPr>
              <a:t>жедайвал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тушир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Рефлексия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1.Къе </a:t>
            </a:r>
            <a:r>
              <a:rPr lang="ru-RU" sz="3600" b="1" dirty="0" err="1" smtClean="0">
                <a:solidFill>
                  <a:srgbClr val="FF0000"/>
                </a:solidFill>
              </a:rPr>
              <a:t>квез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тарсуна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вуч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чир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хьана</a:t>
            </a:r>
            <a:r>
              <a:rPr lang="ru-RU" sz="3600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2. </a:t>
            </a:r>
            <a:r>
              <a:rPr lang="ru-RU" sz="3600" b="1" dirty="0" err="1" smtClean="0">
                <a:solidFill>
                  <a:srgbClr val="FF0000"/>
                </a:solidFill>
              </a:rPr>
              <a:t>Квез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тарсуна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виридалайни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вуч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бегенмиш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хьана</a:t>
            </a:r>
            <a:r>
              <a:rPr lang="ru-RU" sz="3600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3. Квел </a:t>
            </a:r>
            <a:r>
              <a:rPr lang="ru-RU" sz="3600" b="1" dirty="0" err="1" smtClean="0">
                <a:solidFill>
                  <a:srgbClr val="FF0000"/>
                </a:solidFill>
              </a:rPr>
              <a:t>тарсуна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гьихьтин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четинвилер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акьалтна</a:t>
            </a:r>
            <a:r>
              <a:rPr lang="ru-RU" sz="3600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Куьн</a:t>
            </a:r>
            <a:r>
              <a:rPr lang="ru-RU" sz="3600" b="1" dirty="0" smtClean="0">
                <a:solidFill>
                  <a:srgbClr val="FF0000"/>
                </a:solidFill>
              </a:rPr>
              <a:t> а </a:t>
            </a:r>
            <a:r>
              <a:rPr lang="ru-RU" sz="3600" b="1" dirty="0" err="1" smtClean="0">
                <a:solidFill>
                  <a:srgbClr val="FF0000"/>
                </a:solidFill>
              </a:rPr>
              <a:t>четинвилерай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гьик</a:t>
            </a:r>
            <a:r>
              <a:rPr lang="en-US" sz="3600" b="1" dirty="0" smtClean="0">
                <a:solidFill>
                  <a:srgbClr val="FF0000"/>
                </a:solidFill>
              </a:rPr>
              <a:t>I </a:t>
            </a:r>
            <a:r>
              <a:rPr lang="ru-RU" sz="3600" b="1" dirty="0" err="1" smtClean="0">
                <a:solidFill>
                  <a:srgbClr val="FF0000"/>
                </a:solidFill>
              </a:rPr>
              <a:t>экъеч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smtClean="0">
                <a:solidFill>
                  <a:srgbClr val="FF0000"/>
                </a:solidFill>
              </a:rPr>
              <a:t>на?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К </a:t>
            </a:r>
            <a:r>
              <a:rPr lang="en-US" sz="4400" b="1" dirty="0" smtClean="0">
                <a:solidFill>
                  <a:srgbClr val="002060"/>
                </a:solidFill>
              </a:rPr>
              <a:t>I </a:t>
            </a:r>
            <a:r>
              <a:rPr lang="ru-RU" sz="4400" b="1" dirty="0" smtClean="0">
                <a:solidFill>
                  <a:srgbClr val="002060"/>
                </a:solidFill>
              </a:rPr>
              <a:t>вализ </a:t>
            </a:r>
            <a:r>
              <a:rPr lang="ru-RU" sz="4400" b="1" dirty="0" err="1" smtClean="0">
                <a:solidFill>
                  <a:srgbClr val="002060"/>
                </a:solidFill>
              </a:rPr>
              <a:t>тапшуругъ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b="1" dirty="0" err="1" smtClean="0">
                <a:solidFill>
                  <a:srgbClr val="92D050"/>
                </a:solidFill>
              </a:rPr>
              <a:t>Вичин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къурулушдик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квай</a:t>
            </a:r>
            <a:r>
              <a:rPr lang="ru-RU" sz="4400" b="1" dirty="0" smtClean="0">
                <a:solidFill>
                  <a:srgbClr val="92D050"/>
                </a:solidFill>
              </a:rPr>
              <a:t> простой </a:t>
            </a:r>
            <a:r>
              <a:rPr lang="ru-RU" sz="4400" b="1" dirty="0" err="1" smtClean="0">
                <a:solidFill>
                  <a:srgbClr val="92D050"/>
                </a:solidFill>
              </a:rPr>
              <a:t>предложенияр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сад-садав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гьар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жуьредин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такьатралди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алакъаламиш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хьанвай</a:t>
            </a:r>
            <a:r>
              <a:rPr lang="ru-RU" sz="4400" b="1" dirty="0" smtClean="0">
                <a:solidFill>
                  <a:srgbClr val="92D050"/>
                </a:solidFill>
              </a:rPr>
              <a:t> </a:t>
            </a:r>
            <a:r>
              <a:rPr lang="ru-RU" sz="4400" b="1" dirty="0" err="1" smtClean="0">
                <a:solidFill>
                  <a:srgbClr val="92D050"/>
                </a:solidFill>
              </a:rPr>
              <a:t>вад</a:t>
            </a:r>
            <a:r>
              <a:rPr lang="ru-RU" sz="4400" b="1" dirty="0" smtClean="0">
                <a:solidFill>
                  <a:srgbClr val="92D050"/>
                </a:solidFill>
              </a:rPr>
              <a:t> сложный предложение </a:t>
            </a:r>
            <a:r>
              <a:rPr lang="ru-RU" sz="4400" b="1" dirty="0" err="1" smtClean="0">
                <a:solidFill>
                  <a:srgbClr val="92D050"/>
                </a:solidFill>
              </a:rPr>
              <a:t>туьк</a:t>
            </a:r>
            <a:r>
              <a:rPr lang="en-US" sz="4400" b="1" dirty="0" smtClean="0">
                <a:solidFill>
                  <a:srgbClr val="92D050"/>
                </a:solidFill>
              </a:rPr>
              <a:t>I</a:t>
            </a:r>
            <a:r>
              <a:rPr lang="ru-RU" sz="4400" b="1" dirty="0" err="1" smtClean="0">
                <a:solidFill>
                  <a:srgbClr val="92D050"/>
                </a:solidFill>
              </a:rPr>
              <a:t>уьрна</a:t>
            </a:r>
            <a:r>
              <a:rPr lang="ru-RU" sz="4400" b="1" dirty="0" smtClean="0">
                <a:solidFill>
                  <a:srgbClr val="92D050"/>
                </a:solidFill>
              </a:rPr>
              <a:t>, </a:t>
            </a:r>
            <a:r>
              <a:rPr lang="ru-RU" sz="4400" b="1" dirty="0" err="1" smtClean="0">
                <a:solidFill>
                  <a:srgbClr val="92D050"/>
                </a:solidFill>
              </a:rPr>
              <a:t>кхьихь</a:t>
            </a:r>
            <a:r>
              <a:rPr lang="ru-RU" sz="4400" b="1" dirty="0" smtClean="0">
                <a:solidFill>
                  <a:srgbClr val="92D050"/>
                </a:solidFill>
              </a:rPr>
              <a:t>.</a:t>
            </a:r>
            <a:endParaRPr lang="ru-RU" sz="4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1. Ч </a:t>
            </a:r>
            <a:r>
              <a:rPr lang="en-US" sz="4000" b="1" dirty="0" smtClean="0">
                <a:solidFill>
                  <a:srgbClr val="002060"/>
                </a:solidFill>
              </a:rPr>
              <a:t>I </a:t>
            </a:r>
            <a:r>
              <a:rPr lang="ru-RU" sz="4000" b="1" dirty="0" smtClean="0">
                <a:solidFill>
                  <a:srgbClr val="002060"/>
                </a:solidFill>
              </a:rPr>
              <a:t>ал </a:t>
            </a:r>
            <a:r>
              <a:rPr lang="ru-RU" sz="4000" b="1" dirty="0" err="1" smtClean="0">
                <a:solidFill>
                  <a:srgbClr val="002060"/>
                </a:solidFill>
              </a:rPr>
              <a:t>халкьдин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девлет</a:t>
            </a:r>
            <a:r>
              <a:rPr lang="ru-RU" sz="4000" b="1" dirty="0" smtClean="0">
                <a:solidFill>
                  <a:srgbClr val="002060"/>
                </a:solidFill>
              </a:rPr>
              <a:t> я.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2. </a:t>
            </a:r>
            <a:r>
              <a:rPr lang="ru-RU" sz="4000" b="1" dirty="0" err="1" smtClean="0">
                <a:solidFill>
                  <a:srgbClr val="002060"/>
                </a:solidFill>
              </a:rPr>
              <a:t>Дидед</a:t>
            </a:r>
            <a:r>
              <a:rPr lang="ru-RU" sz="4000" b="1" dirty="0" smtClean="0">
                <a:solidFill>
                  <a:srgbClr val="002060"/>
                </a:solidFill>
              </a:rPr>
              <a:t> ч </a:t>
            </a:r>
            <a:r>
              <a:rPr lang="en-US" sz="4000" b="1" dirty="0" smtClean="0">
                <a:solidFill>
                  <a:srgbClr val="002060"/>
                </a:solidFill>
              </a:rPr>
              <a:t>I </a:t>
            </a:r>
            <a:r>
              <a:rPr lang="ru-RU" sz="4000" b="1" dirty="0" smtClean="0">
                <a:solidFill>
                  <a:srgbClr val="002060"/>
                </a:solidFill>
              </a:rPr>
              <a:t>ал </a:t>
            </a:r>
            <a:r>
              <a:rPr lang="ru-RU" sz="4000" b="1" dirty="0" err="1" smtClean="0">
                <a:solidFill>
                  <a:srgbClr val="002060"/>
                </a:solidFill>
              </a:rPr>
              <a:t>тийижир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инсан</a:t>
            </a:r>
            <a:r>
              <a:rPr lang="ru-RU" sz="4000" b="1" dirty="0" smtClean="0">
                <a:solidFill>
                  <a:srgbClr val="002060"/>
                </a:solidFill>
              </a:rPr>
              <a:t> ч </a:t>
            </a:r>
            <a:r>
              <a:rPr lang="en-US" sz="4000" b="1" dirty="0" smtClean="0">
                <a:solidFill>
                  <a:srgbClr val="002060"/>
                </a:solidFill>
              </a:rPr>
              <a:t>I </a:t>
            </a:r>
            <a:r>
              <a:rPr lang="ru-RU" sz="4000" b="1" dirty="0" err="1" smtClean="0">
                <a:solidFill>
                  <a:srgbClr val="002060"/>
                </a:solidFill>
              </a:rPr>
              <a:t>ехи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бахтуникай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магьрум</a:t>
            </a:r>
            <a:r>
              <a:rPr lang="ru-RU" sz="4000" b="1" dirty="0" smtClean="0">
                <a:solidFill>
                  <a:srgbClr val="002060"/>
                </a:solidFill>
              </a:rPr>
              <a:t> я.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3. Ч </a:t>
            </a:r>
            <a:r>
              <a:rPr lang="en-US" sz="4000" b="1" dirty="0" smtClean="0">
                <a:solidFill>
                  <a:srgbClr val="002060"/>
                </a:solidFill>
              </a:rPr>
              <a:t>I </a:t>
            </a:r>
            <a:r>
              <a:rPr lang="ru-RU" sz="4000" b="1" dirty="0" smtClean="0">
                <a:solidFill>
                  <a:srgbClr val="002060"/>
                </a:solidFill>
              </a:rPr>
              <a:t>ал </a:t>
            </a:r>
            <a:r>
              <a:rPr lang="ru-RU" sz="4000" b="1" dirty="0" err="1" smtClean="0">
                <a:solidFill>
                  <a:srgbClr val="002060"/>
                </a:solidFill>
              </a:rPr>
              <a:t>акьулдин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булах</a:t>
            </a:r>
            <a:r>
              <a:rPr lang="ru-RU" sz="4000" b="1" dirty="0" smtClean="0">
                <a:solidFill>
                  <a:srgbClr val="002060"/>
                </a:solidFill>
              </a:rPr>
              <a:t> я, </a:t>
            </a:r>
            <a:r>
              <a:rPr lang="ru-RU" sz="4000" b="1" dirty="0" err="1" smtClean="0">
                <a:solidFill>
                  <a:srgbClr val="002060"/>
                </a:solidFill>
              </a:rPr>
              <a:t>акьул</a:t>
            </a:r>
            <a:r>
              <a:rPr lang="ru-RU" sz="4000" b="1" dirty="0" smtClean="0">
                <a:solidFill>
                  <a:srgbClr val="002060"/>
                </a:solidFill>
              </a:rPr>
              <a:t> – ч </a:t>
            </a:r>
            <a:r>
              <a:rPr lang="en-US" sz="4000" b="1" dirty="0" smtClean="0">
                <a:solidFill>
                  <a:srgbClr val="002060"/>
                </a:solidFill>
              </a:rPr>
              <a:t>I </a:t>
            </a:r>
            <a:r>
              <a:rPr lang="ru-RU" sz="4000" b="1" dirty="0" smtClean="0">
                <a:solidFill>
                  <a:srgbClr val="002060"/>
                </a:solidFill>
              </a:rPr>
              <a:t>алан дамах.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4. </a:t>
            </a:r>
            <a:r>
              <a:rPr lang="ru-RU" sz="4000" b="1" dirty="0" err="1" smtClean="0">
                <a:solidFill>
                  <a:srgbClr val="002060"/>
                </a:solidFill>
              </a:rPr>
              <a:t>Гзаф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чир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хьайила</a:t>
            </a:r>
            <a:r>
              <a:rPr lang="ru-RU" sz="4000" b="1" dirty="0" smtClean="0">
                <a:solidFill>
                  <a:srgbClr val="002060"/>
                </a:solidFill>
              </a:rPr>
              <a:t>, </a:t>
            </a:r>
            <a:r>
              <a:rPr lang="ru-RU" sz="4000" b="1" dirty="0" err="1" smtClean="0">
                <a:solidFill>
                  <a:srgbClr val="002060"/>
                </a:solidFill>
              </a:rPr>
              <a:t>инсан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къуватлу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жеда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rgbClr val="FF0000"/>
                </a:solidFill>
              </a:rPr>
              <a:t>Тикрарун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FF00"/>
                </a:solidFill>
              </a:rPr>
              <a:t>1. Предложение </a:t>
            </a:r>
            <a:r>
              <a:rPr lang="ru-RU" sz="3600" b="1" dirty="0" err="1" smtClean="0">
                <a:solidFill>
                  <a:srgbClr val="FFFF00"/>
                </a:solidFill>
              </a:rPr>
              <a:t>квез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лугьуда</a:t>
            </a:r>
            <a:r>
              <a:rPr lang="ru-RU" sz="36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2. </a:t>
            </a:r>
            <a:r>
              <a:rPr lang="ru-RU" sz="3600" b="1" dirty="0" err="1" smtClean="0">
                <a:solidFill>
                  <a:srgbClr val="FFFF00"/>
                </a:solidFill>
              </a:rPr>
              <a:t>Къурулушдиз</a:t>
            </a:r>
            <a:r>
              <a:rPr lang="ru-RU" sz="3600" b="1" dirty="0" smtClean="0">
                <a:solidFill>
                  <a:srgbClr val="FFFF00"/>
                </a:solidFill>
              </a:rPr>
              <a:t>  </a:t>
            </a:r>
            <a:r>
              <a:rPr lang="ru-RU" sz="3600" b="1" dirty="0" err="1" smtClean="0">
                <a:solidFill>
                  <a:srgbClr val="FFFF00"/>
                </a:solidFill>
              </a:rPr>
              <a:t>килигна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предложенияр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гьихьтинбур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жеда</a:t>
            </a:r>
            <a:r>
              <a:rPr lang="ru-RU" sz="36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3. Простой предложение </a:t>
            </a:r>
            <a:r>
              <a:rPr lang="ru-RU" sz="3600" b="1" dirty="0" err="1" smtClean="0">
                <a:solidFill>
                  <a:srgbClr val="FFFF00"/>
                </a:solidFill>
              </a:rPr>
              <a:t>квез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лугьуда</a:t>
            </a:r>
            <a:r>
              <a:rPr lang="ru-RU" sz="3600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4. </a:t>
            </a:r>
            <a:r>
              <a:rPr lang="ru-RU" sz="3600" b="1" dirty="0" err="1" smtClean="0">
                <a:solidFill>
                  <a:srgbClr val="FFFF00"/>
                </a:solidFill>
              </a:rPr>
              <a:t>Квез</a:t>
            </a:r>
            <a:r>
              <a:rPr lang="ru-RU" sz="3600" b="1" dirty="0" smtClean="0">
                <a:solidFill>
                  <a:srgbClr val="FFFF00"/>
                </a:solidFill>
              </a:rPr>
              <a:t> сложный </a:t>
            </a:r>
            <a:r>
              <a:rPr lang="ru-RU" sz="3600" b="1" dirty="0" err="1" smtClean="0">
                <a:solidFill>
                  <a:srgbClr val="FFFF00"/>
                </a:solidFill>
              </a:rPr>
              <a:t>предложенидикай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вуч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чида</a:t>
            </a:r>
            <a:r>
              <a:rPr lang="ru-RU" sz="3600" b="1" dirty="0" smtClean="0">
                <a:solidFill>
                  <a:srgbClr val="FFFF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Предложенияр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кхьин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ва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абурун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жуьреяр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тайинарун</a:t>
            </a:r>
            <a:r>
              <a:rPr lang="ru-RU" sz="4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4000" b="1" dirty="0" smtClean="0">
                <a:solidFill>
                  <a:srgbClr val="00B0F0"/>
                </a:solidFill>
              </a:rPr>
              <a:t>. 1) </a:t>
            </a:r>
            <a:r>
              <a:rPr lang="ru-RU" sz="4000" b="1" dirty="0" err="1" smtClean="0">
                <a:solidFill>
                  <a:srgbClr val="00B0F0"/>
                </a:solidFill>
              </a:rPr>
              <a:t>Хипехъанри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лапагар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дагълариз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хутахзавай</a:t>
            </a:r>
            <a:r>
              <a:rPr lang="ru-RU" sz="4000" b="1" dirty="0" smtClean="0">
                <a:solidFill>
                  <a:srgbClr val="00B0F0"/>
                </a:solidFill>
              </a:rPr>
              <a:t> . </a:t>
            </a:r>
          </a:p>
          <a:p>
            <a:r>
              <a:rPr lang="ru-RU" sz="4000" b="1" dirty="0" smtClean="0">
                <a:solidFill>
                  <a:srgbClr val="00B0F0"/>
                </a:solidFill>
              </a:rPr>
              <a:t>2) Т </a:t>
            </a:r>
            <a:r>
              <a:rPr lang="en-US" sz="4000" b="1" dirty="0" smtClean="0">
                <a:solidFill>
                  <a:srgbClr val="00B0F0"/>
                </a:solidFill>
              </a:rPr>
              <a:t>I </a:t>
            </a:r>
            <a:r>
              <a:rPr lang="ru-RU" sz="4000" b="1" dirty="0" err="1" smtClean="0">
                <a:solidFill>
                  <a:srgbClr val="00B0F0"/>
                </a:solidFill>
              </a:rPr>
              <a:t>ебиатди</a:t>
            </a:r>
            <a:r>
              <a:rPr lang="ru-RU" sz="4000" b="1" dirty="0" smtClean="0">
                <a:solidFill>
                  <a:srgbClr val="00B0F0"/>
                </a:solidFill>
              </a:rPr>
              <a:t> чин ч </a:t>
            </a:r>
            <a:r>
              <a:rPr lang="en-US" sz="4000" b="1" dirty="0" smtClean="0">
                <a:solidFill>
                  <a:srgbClr val="00B0F0"/>
                </a:solidFill>
              </a:rPr>
              <a:t>I </a:t>
            </a:r>
            <a:r>
              <a:rPr lang="ru-RU" sz="4000" b="1" dirty="0" smtClean="0">
                <a:solidFill>
                  <a:srgbClr val="00B0F0"/>
                </a:solidFill>
              </a:rPr>
              <a:t>урна, т</a:t>
            </a:r>
            <a:r>
              <a:rPr lang="en-US" sz="4000" b="1" dirty="0" smtClean="0">
                <a:solidFill>
                  <a:srgbClr val="00B0F0"/>
                </a:solidFill>
              </a:rPr>
              <a:t>I</a:t>
            </a:r>
            <a:r>
              <a:rPr lang="ru-RU" sz="4000" b="1" dirty="0" err="1" smtClean="0">
                <a:solidFill>
                  <a:srgbClr val="00B0F0"/>
                </a:solidFill>
              </a:rPr>
              <a:t>урфан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къарагъна</a:t>
            </a:r>
            <a:r>
              <a:rPr lang="ru-RU" sz="4000" b="1" dirty="0" smtClean="0">
                <a:solidFill>
                  <a:srgbClr val="00B0F0"/>
                </a:solidFill>
              </a:rPr>
              <a:t>, </a:t>
            </a:r>
            <a:r>
              <a:rPr lang="ru-RU" sz="4000" b="1" dirty="0" err="1" smtClean="0">
                <a:solidFill>
                  <a:srgbClr val="00B0F0"/>
                </a:solidFill>
              </a:rPr>
              <a:t>хар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къвана</a:t>
            </a:r>
            <a:r>
              <a:rPr lang="ru-RU" sz="4000" b="1" dirty="0" smtClean="0">
                <a:solidFill>
                  <a:srgbClr val="00B0F0"/>
                </a:solidFill>
              </a:rPr>
              <a:t>, </a:t>
            </a:r>
            <a:r>
              <a:rPr lang="ru-RU" sz="4000" b="1" dirty="0" err="1" smtClean="0">
                <a:solidFill>
                  <a:srgbClr val="00B0F0"/>
                </a:solidFill>
              </a:rPr>
              <a:t>кьуд</a:t>
            </a:r>
            <a:r>
              <a:rPr lang="ru-RU" sz="4000" b="1" dirty="0" smtClean="0">
                <a:solidFill>
                  <a:srgbClr val="00B0F0"/>
                </a:solidFill>
              </a:rPr>
              <a:t> пата </a:t>
            </a:r>
            <a:r>
              <a:rPr lang="ru-RU" sz="4000" b="1" dirty="0" err="1" smtClean="0">
                <a:solidFill>
                  <a:srgbClr val="00B0F0"/>
                </a:solidFill>
              </a:rPr>
              <a:t>саврухди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къув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яна</a:t>
            </a:r>
            <a:r>
              <a:rPr lang="ru-RU" sz="4000" b="1" dirty="0" smtClean="0">
                <a:solidFill>
                  <a:srgbClr val="00B0F0"/>
                </a:solidFill>
              </a:rPr>
              <a:t>, </a:t>
            </a:r>
            <a:r>
              <a:rPr lang="ru-RU" sz="4000" b="1" dirty="0" err="1" smtClean="0">
                <a:solidFill>
                  <a:srgbClr val="00B0F0"/>
                </a:solidFill>
              </a:rPr>
              <a:t>цавар</a:t>
            </a:r>
            <a:r>
              <a:rPr lang="ru-RU" sz="4000" b="1" dirty="0" smtClean="0">
                <a:solidFill>
                  <a:srgbClr val="00B0F0"/>
                </a:solidFill>
              </a:rPr>
              <a:t> </a:t>
            </a:r>
            <a:r>
              <a:rPr lang="ru-RU" sz="4000" b="1" dirty="0" err="1" smtClean="0">
                <a:solidFill>
                  <a:srgbClr val="00B0F0"/>
                </a:solidFill>
              </a:rPr>
              <a:t>шехьна</a:t>
            </a:r>
            <a:r>
              <a:rPr lang="ru-RU" sz="4000" b="1" dirty="0" smtClean="0">
                <a:solidFill>
                  <a:srgbClr val="00B0F0"/>
                </a:solidFill>
              </a:rPr>
              <a:t>.</a:t>
            </a:r>
            <a:endParaRPr lang="ru-RU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FFFF00"/>
                </a:solidFill>
              </a:rPr>
              <a:t>Кьвед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ва</a:t>
            </a:r>
            <a:r>
              <a:rPr lang="ru-RU" sz="4800" b="1" dirty="0" smtClean="0">
                <a:solidFill>
                  <a:srgbClr val="FFFF00"/>
                </a:solidFill>
              </a:rPr>
              <a:t> я </a:t>
            </a:r>
            <a:r>
              <a:rPr lang="ru-RU" sz="4800" b="1" dirty="0" err="1" smtClean="0">
                <a:solidFill>
                  <a:srgbClr val="FFFF00"/>
                </a:solidFill>
              </a:rPr>
              <a:t>са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шумуд</a:t>
            </a:r>
            <a:r>
              <a:rPr lang="ru-RU" sz="4800" b="1" dirty="0" smtClean="0">
                <a:solidFill>
                  <a:srgbClr val="FFFF00"/>
                </a:solidFill>
              </a:rPr>
              <a:t> простой </a:t>
            </a:r>
            <a:r>
              <a:rPr lang="ru-RU" sz="4800" b="1" dirty="0" err="1" smtClean="0">
                <a:solidFill>
                  <a:srgbClr val="FFFF00"/>
                </a:solidFill>
              </a:rPr>
              <a:t>предложенидин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къурулуш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авай</a:t>
            </a:r>
            <a:r>
              <a:rPr lang="ru-RU" sz="4800" b="1" dirty="0" smtClean="0">
                <a:solidFill>
                  <a:srgbClr val="FFFF00"/>
                </a:solidFill>
              </a:rPr>
              <a:t>, </a:t>
            </a:r>
            <a:r>
              <a:rPr lang="ru-RU" sz="4800" b="1" dirty="0" err="1" smtClean="0">
                <a:solidFill>
                  <a:srgbClr val="FFFF00"/>
                </a:solidFill>
              </a:rPr>
              <a:t>вични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умуми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манадалди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битав</a:t>
            </a:r>
            <a:r>
              <a:rPr lang="ru-RU" sz="48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err="1" smtClean="0">
                <a:solidFill>
                  <a:srgbClr val="FFFF00"/>
                </a:solidFill>
              </a:rPr>
              <a:t>хьанвай</a:t>
            </a:r>
            <a:r>
              <a:rPr lang="ru-RU" sz="4800" b="1" dirty="0" smtClean="0">
                <a:solidFill>
                  <a:srgbClr val="FFFF00"/>
                </a:solidFill>
              </a:rPr>
              <a:t> ч I алан </a:t>
            </a:r>
            <a:r>
              <a:rPr lang="ru-RU" sz="4800" b="1" dirty="0" err="1" smtClean="0">
                <a:solidFill>
                  <a:srgbClr val="FFFF00"/>
                </a:solidFill>
              </a:rPr>
              <a:t>уьлчмедиз</a:t>
            </a:r>
            <a:r>
              <a:rPr lang="ru-RU" sz="4800" b="1" dirty="0" smtClean="0">
                <a:solidFill>
                  <a:srgbClr val="FFFF00"/>
                </a:solidFill>
              </a:rPr>
              <a:t> сложный предложение </a:t>
            </a:r>
            <a:r>
              <a:rPr lang="ru-RU" sz="4800" b="1" dirty="0" err="1" smtClean="0">
                <a:solidFill>
                  <a:srgbClr val="FFFF00"/>
                </a:solidFill>
              </a:rPr>
              <a:t>лугьуда</a:t>
            </a:r>
            <a:r>
              <a:rPr lang="ru-RU" sz="4800" b="1" dirty="0" smtClean="0">
                <a:solidFill>
                  <a:srgbClr val="FFFF00"/>
                </a:solidFill>
              </a:rPr>
              <a:t>.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ислам\Desktop\img_user_file_5cddd5d7a6f11_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6714"/>
            <a:ext cx="8136904" cy="6102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ислам\Desktop\img_user_file_5cddd5d7a6f11_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564" y="296714"/>
            <a:ext cx="8016808" cy="60126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слам\Desktop\img_user_file_5cddd5d7a6f11_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967" y="260200"/>
            <a:ext cx="7969481" cy="5977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300" b="1" dirty="0" smtClean="0">
                <a:solidFill>
                  <a:srgbClr val="002060"/>
                </a:solidFill>
              </a:rPr>
              <a:t>Тест</a:t>
            </a:r>
          </a:p>
          <a:p>
            <a:r>
              <a:rPr lang="ru-RU" sz="3500" b="1" dirty="0" smtClean="0">
                <a:solidFill>
                  <a:srgbClr val="FFFF00"/>
                </a:solidFill>
              </a:rPr>
              <a:t>Сложный </a:t>
            </a:r>
            <a:r>
              <a:rPr lang="ru-RU" sz="3500" b="1" dirty="0" err="1" smtClean="0">
                <a:solidFill>
                  <a:srgbClr val="FFFF00"/>
                </a:solidFill>
              </a:rPr>
              <a:t>предложенияр</a:t>
            </a:r>
            <a:r>
              <a:rPr lang="ru-RU" sz="3500" b="1" dirty="0" smtClean="0">
                <a:solidFill>
                  <a:srgbClr val="FFFF00"/>
                </a:solidFill>
              </a:rPr>
              <a:t> чара </a:t>
            </a:r>
            <a:r>
              <a:rPr lang="ru-RU" sz="3500" b="1" dirty="0" err="1" smtClean="0">
                <a:solidFill>
                  <a:srgbClr val="FFFF00"/>
                </a:solidFill>
              </a:rPr>
              <a:t>ая</a:t>
            </a:r>
            <a:r>
              <a:rPr lang="ru-RU" sz="35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1. И </a:t>
            </a:r>
            <a:r>
              <a:rPr lang="ru-RU" sz="3500" b="1" dirty="0" err="1" smtClean="0">
                <a:solidFill>
                  <a:srgbClr val="C00000"/>
                </a:solidFill>
              </a:rPr>
              <a:t>масан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чилел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вири</a:t>
            </a:r>
            <a:r>
              <a:rPr lang="ru-RU" sz="3500" b="1" dirty="0" smtClean="0">
                <a:solidFill>
                  <a:srgbClr val="C00000"/>
                </a:solidFill>
              </a:rPr>
              <a:t> ала: </a:t>
            </a:r>
            <a:r>
              <a:rPr lang="ru-RU" sz="3500" b="1" dirty="0" err="1" smtClean="0">
                <a:solidFill>
                  <a:srgbClr val="C00000"/>
                </a:solidFill>
              </a:rPr>
              <a:t>хъсан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шикилар</a:t>
            </a:r>
            <a:r>
              <a:rPr lang="ru-RU" sz="3500" b="1" dirty="0" smtClean="0">
                <a:solidFill>
                  <a:srgbClr val="C00000"/>
                </a:solidFill>
              </a:rPr>
              <a:t>, т </a:t>
            </a:r>
            <a:r>
              <a:rPr lang="en-US" sz="3500" b="1" dirty="0" smtClean="0">
                <a:solidFill>
                  <a:srgbClr val="C00000"/>
                </a:solidFill>
              </a:rPr>
              <a:t>I </a:t>
            </a:r>
            <a:r>
              <a:rPr lang="ru-RU" sz="3500" b="1" dirty="0" err="1" smtClean="0">
                <a:solidFill>
                  <a:srgbClr val="C00000"/>
                </a:solidFill>
              </a:rPr>
              <a:t>ебиатдин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гуьзел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акунар</a:t>
            </a:r>
            <a:r>
              <a:rPr lang="ru-RU" sz="35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2. </a:t>
            </a:r>
            <a:r>
              <a:rPr lang="ru-RU" sz="3500" b="1" dirty="0" err="1" smtClean="0">
                <a:solidFill>
                  <a:srgbClr val="C00000"/>
                </a:solidFill>
              </a:rPr>
              <a:t>Кьуьд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жезвай</a:t>
            </a:r>
            <a:r>
              <a:rPr lang="ru-RU" sz="3500" b="1" dirty="0" smtClean="0">
                <a:solidFill>
                  <a:srgbClr val="C00000"/>
                </a:solidFill>
              </a:rPr>
              <a:t>, </a:t>
            </a:r>
            <a:r>
              <a:rPr lang="ru-RU" sz="3500" b="1" dirty="0" err="1" smtClean="0">
                <a:solidFill>
                  <a:srgbClr val="C00000"/>
                </a:solidFill>
              </a:rPr>
              <a:t>малдиз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алаф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авачир</a:t>
            </a:r>
            <a:r>
              <a:rPr lang="ru-RU" sz="3500" b="1" dirty="0" smtClean="0">
                <a:solidFill>
                  <a:srgbClr val="C00000"/>
                </a:solidFill>
              </a:rPr>
              <a:t>, </a:t>
            </a:r>
            <a:r>
              <a:rPr lang="ru-RU" sz="3500" b="1" dirty="0" err="1" smtClean="0">
                <a:solidFill>
                  <a:srgbClr val="C00000"/>
                </a:solidFill>
              </a:rPr>
              <a:t>гатфариз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чна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гьазурнавачир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векьер</a:t>
            </a:r>
            <a:r>
              <a:rPr lang="ru-RU" sz="35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3. </a:t>
            </a:r>
            <a:r>
              <a:rPr lang="ru-RU" sz="3500" b="1" dirty="0" err="1" smtClean="0">
                <a:solidFill>
                  <a:srgbClr val="C00000"/>
                </a:solidFill>
              </a:rPr>
              <a:t>Хуьрел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чими</a:t>
            </a:r>
            <a:r>
              <a:rPr lang="ru-RU" sz="3500" b="1" dirty="0" smtClean="0">
                <a:solidFill>
                  <a:srgbClr val="C00000"/>
                </a:solidFill>
              </a:rPr>
              <a:t>, </a:t>
            </a:r>
            <a:r>
              <a:rPr lang="ru-RU" sz="3500" b="1" dirty="0" err="1" smtClean="0">
                <a:solidFill>
                  <a:srgbClr val="C00000"/>
                </a:solidFill>
              </a:rPr>
              <a:t>амма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зеррени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зегьем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тушир</a:t>
            </a:r>
            <a:r>
              <a:rPr lang="ru-RU" sz="3500" b="1" dirty="0" smtClean="0">
                <a:solidFill>
                  <a:srgbClr val="C00000"/>
                </a:solidFill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</a:rPr>
              <a:t>рагъ</a:t>
            </a:r>
            <a:r>
              <a:rPr lang="ru-RU" sz="3500" b="1" dirty="0" smtClean="0">
                <a:solidFill>
                  <a:srgbClr val="C00000"/>
                </a:solidFill>
              </a:rPr>
              <a:t> ала.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4. </a:t>
            </a:r>
            <a:r>
              <a:rPr lang="ru-RU" sz="3500" b="1" dirty="0" err="1" smtClean="0">
                <a:solidFill>
                  <a:srgbClr val="C00000"/>
                </a:solidFill>
              </a:rPr>
              <a:t>Чи</a:t>
            </a:r>
            <a:r>
              <a:rPr lang="ru-RU" sz="3500" b="1" dirty="0" smtClean="0">
                <a:solidFill>
                  <a:srgbClr val="C00000"/>
                </a:solidFill>
              </a:rPr>
              <a:t> класс </a:t>
            </a:r>
            <a:r>
              <a:rPr lang="ru-RU" sz="3500" b="1" dirty="0" err="1" smtClean="0">
                <a:solidFill>
                  <a:srgbClr val="C00000"/>
                </a:solidFill>
              </a:rPr>
              <a:t>ахьтинди</a:t>
            </a:r>
            <a:r>
              <a:rPr lang="ru-RU" sz="3500" b="1" dirty="0" smtClean="0">
                <a:solidFill>
                  <a:srgbClr val="C00000"/>
                </a:solidFill>
              </a:rPr>
              <a:t> я </a:t>
            </a:r>
            <a:r>
              <a:rPr lang="ru-RU" sz="3500" b="1" dirty="0" err="1" smtClean="0">
                <a:solidFill>
                  <a:srgbClr val="C00000"/>
                </a:solidFill>
              </a:rPr>
              <a:t>хьи</a:t>
            </a:r>
            <a:r>
              <a:rPr lang="ru-RU" sz="3500" b="1" dirty="0" smtClean="0">
                <a:solidFill>
                  <a:srgbClr val="C00000"/>
                </a:solidFill>
              </a:rPr>
              <a:t>, </a:t>
            </a:r>
            <a:r>
              <a:rPr lang="ru-RU" sz="3500" b="1" dirty="0" err="1" smtClean="0">
                <a:solidFill>
                  <a:srgbClr val="C00000"/>
                </a:solidFill>
              </a:rPr>
              <a:t>гьар</a:t>
            </a:r>
            <a:r>
              <a:rPr lang="ru-RU" sz="3500" b="1" dirty="0" smtClean="0">
                <a:solidFill>
                  <a:srgbClr val="C00000"/>
                </a:solidFill>
              </a:rPr>
              <a:t> сада </a:t>
            </a:r>
            <a:r>
              <a:rPr lang="ru-RU" sz="3500" b="1" dirty="0" err="1" smtClean="0">
                <a:solidFill>
                  <a:srgbClr val="C00000"/>
                </a:solidFill>
              </a:rPr>
              <a:t>чешнелувилелди</a:t>
            </a:r>
            <a:r>
              <a:rPr lang="ru-RU" sz="3500" b="1" dirty="0" smtClean="0">
                <a:solidFill>
                  <a:srgbClr val="C00000"/>
                </a:solidFill>
              </a:rPr>
              <a:t> к </a:t>
            </a:r>
            <a:r>
              <a:rPr lang="en-US" sz="3500" b="1" dirty="0" smtClean="0">
                <a:solidFill>
                  <a:srgbClr val="C00000"/>
                </a:solidFill>
              </a:rPr>
              <a:t>I </a:t>
            </a:r>
            <a:r>
              <a:rPr lang="ru-RU" sz="3500" b="1" dirty="0" err="1" smtClean="0">
                <a:solidFill>
                  <a:srgbClr val="C00000"/>
                </a:solidFill>
              </a:rPr>
              <a:t>елзава</a:t>
            </a:r>
            <a:r>
              <a:rPr lang="ru-RU" sz="3500" b="1" dirty="0" smtClean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383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Тарсунин кьил: Сложный предложенидикай малуматар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ислам</dc:creator>
  <cp:lastModifiedBy>ислам</cp:lastModifiedBy>
  <cp:revision>25</cp:revision>
  <dcterms:created xsi:type="dcterms:W3CDTF">2022-02-18T20:18:03Z</dcterms:created>
  <dcterms:modified xsi:type="dcterms:W3CDTF">2022-02-20T19:17:32Z</dcterms:modified>
</cp:coreProperties>
</file>